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37" r:id="rId5"/>
    <p:sldMasterId id="2147483751" r:id="rId6"/>
    <p:sldMasterId id="2147483771" r:id="rId7"/>
    <p:sldMasterId id="2147483781" r:id="rId8"/>
    <p:sldMasterId id="2147483793" r:id="rId9"/>
    <p:sldMasterId id="2147483803" r:id="rId10"/>
    <p:sldMasterId id="2147483821" r:id="rId11"/>
    <p:sldMasterId id="2147483836" r:id="rId12"/>
  </p:sldMasterIdLst>
  <p:notesMasterIdLst>
    <p:notesMasterId r:id="rId42"/>
  </p:notesMasterIdLst>
  <p:sldIdLst>
    <p:sldId id="1940" r:id="rId13"/>
    <p:sldId id="273" r:id="rId14"/>
    <p:sldId id="268" r:id="rId15"/>
    <p:sldId id="1953" r:id="rId16"/>
    <p:sldId id="1954" r:id="rId17"/>
    <p:sldId id="269" r:id="rId18"/>
    <p:sldId id="270" r:id="rId19"/>
    <p:sldId id="1967" r:id="rId20"/>
    <p:sldId id="271" r:id="rId21"/>
    <p:sldId id="1968" r:id="rId22"/>
    <p:sldId id="1969" r:id="rId23"/>
    <p:sldId id="1970" r:id="rId24"/>
    <p:sldId id="256" r:id="rId25"/>
    <p:sldId id="1962" r:id="rId26"/>
    <p:sldId id="1963" r:id="rId27"/>
    <p:sldId id="1964" r:id="rId28"/>
    <p:sldId id="1965" r:id="rId29"/>
    <p:sldId id="1966" r:id="rId30"/>
    <p:sldId id="1951" r:id="rId31"/>
    <p:sldId id="1973" r:id="rId32"/>
    <p:sldId id="1972" r:id="rId33"/>
    <p:sldId id="1971" r:id="rId34"/>
    <p:sldId id="1956" r:id="rId35"/>
    <p:sldId id="1957" r:id="rId36"/>
    <p:sldId id="1958" r:id="rId37"/>
    <p:sldId id="1959" r:id="rId38"/>
    <p:sldId id="1960" r:id="rId39"/>
    <p:sldId id="1961" r:id="rId40"/>
    <p:sldId id="1952" r:id="rId41"/>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Ameche" initials="JA" lastIdx="19" clrIdx="0"/>
  <p:cmAuthor id="2" name="Jess Modic" initials="JM" lastIdx="6" clrIdx="1">
    <p:extLst>
      <p:ext uri="{19B8F6BF-5375-455C-9EA6-DF929625EA0E}">
        <p15:presenceInfo xmlns:p15="http://schemas.microsoft.com/office/powerpoint/2012/main" userId="S::jmodic@onshift.com::450fdc30-27ce-4a7c-93f6-dcad61d9d9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4B943"/>
    <a:srgbClr val="63666A"/>
    <a:srgbClr val="BBD236"/>
    <a:srgbClr val="CCD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79"/>
    <p:restoredTop sz="80208" autoAdjust="0"/>
  </p:normalViewPr>
  <p:slideViewPr>
    <p:cSldViewPr snapToGrid="0" snapToObjects="1">
      <p:cViewPr varScale="1">
        <p:scale>
          <a:sx n="123" d="100"/>
          <a:sy n="123" d="100"/>
        </p:scale>
        <p:origin x="608" y="176"/>
      </p:cViewPr>
      <p:guideLst>
        <p:guide orient="horz" pos="1620"/>
        <p:guide pos="2880"/>
      </p:guideLst>
    </p:cSldViewPr>
  </p:slideViewPr>
  <p:notesTextViewPr>
    <p:cViewPr>
      <p:scale>
        <a:sx n="3" d="2"/>
        <a:sy n="3" d="2"/>
      </p:scale>
      <p:origin x="0" y="0"/>
    </p:cViewPr>
  </p:notesTextViewPr>
  <p:sorterViewPr>
    <p:cViewPr>
      <p:scale>
        <a:sx n="110" d="100"/>
        <a:sy n="110" d="100"/>
      </p:scale>
      <p:origin x="0" y="-23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371787-0459-0842-8A40-BF47830D7DD0}" type="datetimeFigureOut">
              <a:rPr lang="en-US" smtClean="0"/>
              <a:t>4/23/20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4BF531-531F-FD45-9DFC-A5BA8C0A4623}" type="slidenum">
              <a:rPr lang="en-US" smtClean="0"/>
              <a:t>‹#›</a:t>
            </a:fld>
            <a:endParaRPr lang="en-US"/>
          </a:p>
        </p:txBody>
      </p:sp>
    </p:spTree>
    <p:extLst>
      <p:ext uri="{BB962C8B-B14F-4D97-AF65-F5344CB8AC3E}">
        <p14:creationId xmlns:p14="http://schemas.microsoft.com/office/powerpoint/2010/main" val="8323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BF531-531F-FD45-9DFC-A5BA8C0A4623}" type="slidenum">
              <a:rPr lang="en-US" smtClean="0"/>
              <a:t>8</a:t>
            </a:fld>
            <a:endParaRPr lang="en-US"/>
          </a:p>
        </p:txBody>
      </p:sp>
    </p:spTree>
    <p:extLst>
      <p:ext uri="{BB962C8B-B14F-4D97-AF65-F5344CB8AC3E}">
        <p14:creationId xmlns:p14="http://schemas.microsoft.com/office/powerpoint/2010/main" val="385743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BF531-531F-FD45-9DFC-A5BA8C0A4623}" type="slidenum">
              <a:rPr lang="en-US" smtClean="0"/>
              <a:t>12</a:t>
            </a:fld>
            <a:endParaRPr lang="en-US"/>
          </a:p>
        </p:txBody>
      </p:sp>
    </p:spTree>
    <p:extLst>
      <p:ext uri="{BB962C8B-B14F-4D97-AF65-F5344CB8AC3E}">
        <p14:creationId xmlns:p14="http://schemas.microsoft.com/office/powerpoint/2010/main" val="390822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BF531-531F-FD45-9DFC-A5BA8C0A4623}" type="slidenum">
              <a:rPr lang="en-US" smtClean="0"/>
              <a:t>29</a:t>
            </a:fld>
            <a:endParaRPr lang="en-US"/>
          </a:p>
        </p:txBody>
      </p:sp>
    </p:spTree>
    <p:extLst>
      <p:ext uri="{BB962C8B-B14F-4D97-AF65-F5344CB8AC3E}">
        <p14:creationId xmlns:p14="http://schemas.microsoft.com/office/powerpoint/2010/main" val="184804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jp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with title bar">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10"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6F1A-2C2B-3345-A633-E0A31AED4D5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B9FA80E-6066-574E-887B-0C2C207D29C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427875-AB7A-C34B-8770-61D9EF179185}"/>
              </a:ext>
            </a:extLst>
          </p:cNvPr>
          <p:cNvSpPr>
            <a:spLocks noGrp="1"/>
          </p:cNvSpPr>
          <p:nvPr>
            <p:ph type="dt" sz="half" idx="10"/>
          </p:nvPr>
        </p:nvSpPr>
        <p:spPr/>
        <p:txBody>
          <a:bodyPr/>
          <a:lstStyle/>
          <a:p>
            <a:fld id="{BEDA4FFF-33A9-F048-82B1-3C0136ADF826}" type="datetimeFigureOut">
              <a:rPr lang="en-US" smtClean="0"/>
              <a:t>4/23/20</a:t>
            </a:fld>
            <a:endParaRPr lang="en-US"/>
          </a:p>
        </p:txBody>
      </p:sp>
      <p:sp>
        <p:nvSpPr>
          <p:cNvPr id="5" name="Footer Placeholder 4">
            <a:extLst>
              <a:ext uri="{FF2B5EF4-FFF2-40B4-BE49-F238E27FC236}">
                <a16:creationId xmlns:a16="http://schemas.microsoft.com/office/drawing/2014/main" id="{0ED9A577-F4CF-0C47-A8CA-EE5EB7AA6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04216-6654-244A-A09F-71A99DA60F21}"/>
              </a:ext>
            </a:extLst>
          </p:cNvPr>
          <p:cNvSpPr>
            <a:spLocks noGrp="1"/>
          </p:cNvSpPr>
          <p:nvPr>
            <p:ph type="sldNum" sz="quarter" idx="12"/>
          </p:nvPr>
        </p:nvSpPr>
        <p:spPr/>
        <p:txBody>
          <a:bodyPr/>
          <a:lstStyle/>
          <a:p>
            <a:fld id="{84CB5C26-F1D0-CD44-97B7-7C93379EA730}" type="slidenum">
              <a:rPr lang="en-US" smtClean="0"/>
              <a:t>‹#›</a:t>
            </a:fld>
            <a:endParaRPr lang="en-US"/>
          </a:p>
        </p:txBody>
      </p:sp>
    </p:spTree>
    <p:extLst>
      <p:ext uri="{BB962C8B-B14F-4D97-AF65-F5344CB8AC3E}">
        <p14:creationId xmlns:p14="http://schemas.microsoft.com/office/powerpoint/2010/main" val="114965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ED9C-38AE-7A47-9132-59043A903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1056B-EF15-424F-ACF9-14F792959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0E078-A466-E741-9317-8DB9EFDD3926}"/>
              </a:ext>
            </a:extLst>
          </p:cNvPr>
          <p:cNvSpPr>
            <a:spLocks noGrp="1"/>
          </p:cNvSpPr>
          <p:nvPr>
            <p:ph type="dt" sz="half" idx="10"/>
          </p:nvPr>
        </p:nvSpPr>
        <p:spPr/>
        <p:txBody>
          <a:bodyPr/>
          <a:lstStyle/>
          <a:p>
            <a:fld id="{BEDA4FFF-33A9-F048-82B1-3C0136ADF826}" type="datetimeFigureOut">
              <a:rPr lang="en-US" smtClean="0"/>
              <a:t>4/23/20</a:t>
            </a:fld>
            <a:endParaRPr lang="en-US"/>
          </a:p>
        </p:txBody>
      </p:sp>
      <p:sp>
        <p:nvSpPr>
          <p:cNvPr id="5" name="Footer Placeholder 4">
            <a:extLst>
              <a:ext uri="{FF2B5EF4-FFF2-40B4-BE49-F238E27FC236}">
                <a16:creationId xmlns:a16="http://schemas.microsoft.com/office/drawing/2014/main" id="{6B6D76AB-5E89-D84E-8134-5BB038CD7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15E49-F067-4E4B-8BA8-08C0504C02BA}"/>
              </a:ext>
            </a:extLst>
          </p:cNvPr>
          <p:cNvSpPr>
            <a:spLocks noGrp="1"/>
          </p:cNvSpPr>
          <p:nvPr>
            <p:ph type="sldNum" sz="quarter" idx="12"/>
          </p:nvPr>
        </p:nvSpPr>
        <p:spPr/>
        <p:txBody>
          <a:bodyPr/>
          <a:lstStyle/>
          <a:p>
            <a:fld id="{84CB5C26-F1D0-CD44-97B7-7C93379EA730}" type="slidenum">
              <a:rPr lang="en-US" smtClean="0"/>
              <a:t>‹#›</a:t>
            </a:fld>
            <a:endParaRPr lang="en-US"/>
          </a:p>
        </p:txBody>
      </p:sp>
    </p:spTree>
    <p:extLst>
      <p:ext uri="{BB962C8B-B14F-4D97-AF65-F5344CB8AC3E}">
        <p14:creationId xmlns:p14="http://schemas.microsoft.com/office/powerpoint/2010/main" val="179202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93" y="2313964"/>
            <a:ext cx="4038740" cy="560348"/>
          </a:xfrm>
        </p:spPr>
        <p:txBody>
          <a:bodyPr lIns="0" tIns="0" rIns="0" bIns="0"/>
          <a:lstStyle>
            <a:lvl1pPr marL="0" indent="0" algn="l">
              <a:buFontTx/>
              <a:buNone/>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991" y="570414"/>
            <a:ext cx="2751281" cy="837809"/>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992" y="1510827"/>
            <a:ext cx="2848264" cy="540483"/>
          </a:xfrm>
          <a:prstGeom prst="rect">
            <a:avLst/>
          </a:prstGeom>
        </p:spPr>
      </p:pic>
      <p:sp>
        <p:nvSpPr>
          <p:cNvPr id="5" name="Content Placeholder 2"/>
          <p:cNvSpPr>
            <a:spLocks noGrp="1"/>
          </p:cNvSpPr>
          <p:nvPr>
            <p:ph idx="10"/>
          </p:nvPr>
        </p:nvSpPr>
        <p:spPr>
          <a:xfrm>
            <a:off x="365993" y="3136966"/>
            <a:ext cx="4038740" cy="560348"/>
          </a:xfrm>
        </p:spPr>
        <p:txBody>
          <a:bodyPr lIns="0" tIns="0" rIns="0" bIns="0">
            <a:normAutofit/>
          </a:bodyPr>
          <a:lstStyle>
            <a:lvl1pPr marL="0" indent="0" algn="l">
              <a:buFontTx/>
              <a:buNone/>
              <a:defRPr sz="18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6" name="Content Placeholder 2"/>
          <p:cNvSpPr>
            <a:spLocks noGrp="1"/>
          </p:cNvSpPr>
          <p:nvPr>
            <p:ph idx="11"/>
          </p:nvPr>
        </p:nvSpPr>
        <p:spPr>
          <a:xfrm>
            <a:off x="388295" y="4039224"/>
            <a:ext cx="4038740" cy="560348"/>
          </a:xfrm>
        </p:spPr>
        <p:txBody>
          <a:bodyPr lIns="0" tIns="0" rIns="0" bIns="0">
            <a:normAutofit/>
          </a:bodyPr>
          <a:lstStyle>
            <a:lvl1pPr marL="0" indent="0" algn="l">
              <a:buFontTx/>
              <a:buNone/>
              <a:defRPr sz="12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7"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87142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485738" y="2338972"/>
            <a:ext cx="4038740" cy="560348"/>
          </a:xfrm>
        </p:spPr>
        <p:txBody>
          <a:bodyPr lIns="0" tIns="0" rIns="0" bIns="0"/>
          <a:lstStyle>
            <a:lvl1pPr marL="0" indent="0" algn="l">
              <a:buFontTx/>
              <a:buNone/>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9468" y="586834"/>
            <a:ext cx="2751281" cy="83780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338" y="1477845"/>
            <a:ext cx="3581541" cy="679629"/>
          </a:xfrm>
          <a:prstGeom prst="rect">
            <a:avLst/>
          </a:prstGeom>
        </p:spPr>
      </p:pic>
      <p:sp>
        <p:nvSpPr>
          <p:cNvPr id="10" name="Content Placeholder 2"/>
          <p:cNvSpPr>
            <a:spLocks noGrp="1"/>
          </p:cNvSpPr>
          <p:nvPr>
            <p:ph idx="10"/>
          </p:nvPr>
        </p:nvSpPr>
        <p:spPr>
          <a:xfrm>
            <a:off x="2485738" y="4039224"/>
            <a:ext cx="4038740" cy="560348"/>
          </a:xfrm>
        </p:spPr>
        <p:txBody>
          <a:bodyPr lIns="0" tIns="0" rIns="0" bIns="0">
            <a:normAutofit/>
          </a:bodyPr>
          <a:lstStyle>
            <a:lvl1pPr marL="0" indent="0" algn="l">
              <a:buFontTx/>
              <a:buNone/>
              <a:defRPr sz="12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11" name="Content Placeholder 2"/>
          <p:cNvSpPr>
            <a:spLocks noGrp="1"/>
          </p:cNvSpPr>
          <p:nvPr>
            <p:ph idx="11"/>
          </p:nvPr>
        </p:nvSpPr>
        <p:spPr>
          <a:xfrm>
            <a:off x="2485738" y="2864320"/>
            <a:ext cx="4038740" cy="560348"/>
          </a:xfrm>
        </p:spPr>
        <p:txBody>
          <a:bodyPr lIns="0" tIns="0" rIns="0" bIns="0">
            <a:normAutofit/>
          </a:bodyPr>
          <a:lstStyle>
            <a:lvl1pPr marL="0" indent="0" algn="l">
              <a:buFontTx/>
              <a:buNone/>
              <a:defRPr sz="18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12"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82115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ED9C-38AE-7A47-9132-59043A903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1056B-EF15-424F-ACF9-14F792959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0E078-A466-E741-9317-8DB9EFDD3926}"/>
              </a:ext>
            </a:extLst>
          </p:cNvPr>
          <p:cNvSpPr>
            <a:spLocks noGrp="1"/>
          </p:cNvSpPr>
          <p:nvPr>
            <p:ph type="dt" sz="half" idx="10"/>
          </p:nvPr>
        </p:nvSpPr>
        <p:spPr/>
        <p:txBody>
          <a:bodyPr/>
          <a:lstStyle/>
          <a:p>
            <a:fld id="{BEDA4FFF-33A9-F048-82B1-3C0136ADF826}" type="datetimeFigureOut">
              <a:rPr lang="en-US" smtClean="0"/>
              <a:t>4/23/20</a:t>
            </a:fld>
            <a:endParaRPr lang="en-US"/>
          </a:p>
        </p:txBody>
      </p:sp>
      <p:sp>
        <p:nvSpPr>
          <p:cNvPr id="5" name="Footer Placeholder 4">
            <a:extLst>
              <a:ext uri="{FF2B5EF4-FFF2-40B4-BE49-F238E27FC236}">
                <a16:creationId xmlns:a16="http://schemas.microsoft.com/office/drawing/2014/main" id="{6B6D76AB-5E89-D84E-8134-5BB038CD7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15E49-F067-4E4B-8BA8-08C0504C02BA}"/>
              </a:ext>
            </a:extLst>
          </p:cNvPr>
          <p:cNvSpPr>
            <a:spLocks noGrp="1"/>
          </p:cNvSpPr>
          <p:nvPr>
            <p:ph type="sldNum" sz="quarter" idx="12"/>
          </p:nvPr>
        </p:nvSpPr>
        <p:spPr/>
        <p:txBody>
          <a:bodyPr/>
          <a:lstStyle/>
          <a:p>
            <a:fld id="{84CB5C26-F1D0-CD44-97B7-7C93379EA730}" type="slidenum">
              <a:rPr lang="en-US" smtClean="0"/>
              <a:t>‹#›</a:t>
            </a:fld>
            <a:endParaRPr lang="en-US"/>
          </a:p>
        </p:txBody>
      </p:sp>
    </p:spTree>
    <p:extLst>
      <p:ext uri="{BB962C8B-B14F-4D97-AF65-F5344CB8AC3E}">
        <p14:creationId xmlns:p14="http://schemas.microsoft.com/office/powerpoint/2010/main" val="238519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F20ED6A7-CB74-7C47-A193-3C48E71E9F7C}"/>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7" name="Footer Placeholder 4">
            <a:extLst>
              <a:ext uri="{FF2B5EF4-FFF2-40B4-BE49-F238E27FC236}">
                <a16:creationId xmlns:a16="http://schemas.microsoft.com/office/drawing/2014/main" id="{62B5C3E0-8B94-204B-889D-4268A66F90F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04301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FE050F7E-C6AA-244C-9CBF-1E80D9ED843D}"/>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7" name="Slide Number Placeholder 5">
            <a:extLst>
              <a:ext uri="{FF2B5EF4-FFF2-40B4-BE49-F238E27FC236}">
                <a16:creationId xmlns:a16="http://schemas.microsoft.com/office/drawing/2014/main" id="{18F10A35-40AB-0340-89C1-90A7D85F113C}"/>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4141511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7EE070AE-8089-6643-BEE2-9A1ABAF89E9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187781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
        <p:nvSpPr>
          <p:cNvPr id="5" name="Slide Number Placeholder 5">
            <a:extLst>
              <a:ext uri="{FF2B5EF4-FFF2-40B4-BE49-F238E27FC236}">
                <a16:creationId xmlns:a16="http://schemas.microsoft.com/office/drawing/2014/main" id="{9E69C588-04FD-2546-96D6-E383C3992C0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6" name="Footer Placeholder 4">
            <a:extLst>
              <a:ext uri="{FF2B5EF4-FFF2-40B4-BE49-F238E27FC236}">
                <a16:creationId xmlns:a16="http://schemas.microsoft.com/office/drawing/2014/main" id="{881E4397-B150-D342-8B0F-D2A84AF4930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48980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62E47C3-E346-C549-B962-A975045232A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6" name="Slide Number Placeholder 5">
            <a:extLst>
              <a:ext uri="{FF2B5EF4-FFF2-40B4-BE49-F238E27FC236}">
                <a16:creationId xmlns:a16="http://schemas.microsoft.com/office/drawing/2014/main" id="{7BD97D46-B9EF-C243-818D-C35B5A233573}"/>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0710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with title bar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7"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8EA268B9-A28F-7C46-9E54-A75C322AA5C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5" name="Footer Placeholder 4">
            <a:extLst>
              <a:ext uri="{FF2B5EF4-FFF2-40B4-BE49-F238E27FC236}">
                <a16:creationId xmlns:a16="http://schemas.microsoft.com/office/drawing/2014/main" id="{E769DAA5-0AA1-AC49-8D7A-4566A14DDA4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89380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FDA511-125D-C044-9B1F-13710363DFB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02B3A2D5-83E2-CA42-AA9A-8FAF223BC9D8}"/>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295834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3971C11-8F8A-0F4F-93E2-3AA8830FAD6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10CB886F-056D-2140-B24F-46F11328A30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89344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BBC9BE4-9671-1548-9397-73EA89DA334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4" name="Footer Placeholder 4">
            <a:extLst>
              <a:ext uri="{FF2B5EF4-FFF2-40B4-BE49-F238E27FC236}">
                <a16:creationId xmlns:a16="http://schemas.microsoft.com/office/drawing/2014/main" id="{3F6C4606-0710-6546-8A8B-A934B83AF12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756339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rge Call Out Green">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409355"/>
            <a:ext cx="8229600" cy="4185268"/>
          </a:xfrm>
        </p:spPr>
        <p:txBody>
          <a:bodyPr anchor="ctr"/>
          <a:lstStyle>
            <a:lvl1pPr marL="0" indent="0" algn="ctr">
              <a:spcBef>
                <a:spcPts val="0"/>
              </a:spcBef>
              <a:spcAft>
                <a:spcPts val="1350"/>
              </a:spcAft>
              <a:buFontTx/>
              <a:buNone/>
              <a:defRPr sz="3000"/>
            </a:lvl1pPr>
            <a:lvl2pPr marL="0" indent="0" algn="ctr">
              <a:spcBef>
                <a:spcPts val="0"/>
              </a:spcBef>
              <a:spcAft>
                <a:spcPts val="1350"/>
              </a:spcAft>
              <a:buFontTx/>
              <a:buNone/>
              <a:defRPr sz="1500"/>
            </a:lvl2pPr>
          </a:lstStyle>
          <a:p>
            <a:pPr lvl="0"/>
            <a:r>
              <a:rPr lang="en-US" dirty="0"/>
              <a:t>Big headline, call out or quote</a:t>
            </a:r>
          </a:p>
          <a:p>
            <a:pPr lvl="1"/>
            <a:r>
              <a:rPr lang="en-US" dirty="0"/>
              <a:t>Quoted</a:t>
            </a:r>
          </a:p>
        </p:txBody>
      </p:sp>
      <p:sp>
        <p:nvSpPr>
          <p:cNvPr id="3" name="Slide Number Placeholder 5">
            <a:extLst>
              <a:ext uri="{FF2B5EF4-FFF2-40B4-BE49-F238E27FC236}">
                <a16:creationId xmlns:a16="http://schemas.microsoft.com/office/drawing/2014/main" id="{07D21209-5BC7-ED4F-B341-4B286AF30B7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4" name="Footer Placeholder 4">
            <a:extLst>
              <a:ext uri="{FF2B5EF4-FFF2-40B4-BE49-F238E27FC236}">
                <a16:creationId xmlns:a16="http://schemas.microsoft.com/office/drawing/2014/main" id="{EF07E503-D84E-C740-BF67-D6CE3BAFEC5A}"/>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485796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B6E19A-AD8E-7546-A686-C78E6412704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044FDC0B-6633-B14E-9A88-F907466E6022}"/>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4098733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pening Slide">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403105-370F-B443-9F4D-4D95CD0D7612}"/>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3" name="Footer Placeholder 4">
            <a:extLst>
              <a:ext uri="{FF2B5EF4-FFF2-40B4-BE49-F238E27FC236}">
                <a16:creationId xmlns:a16="http://schemas.microsoft.com/office/drawing/2014/main" id="{77EE4DCB-1011-3746-AFD1-49FF53097C4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4435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Opening Slide">
    <p:bg>
      <p:bgPr>
        <a:solidFill>
          <a:schemeClr val="bg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7404837-EF91-684A-B3DB-C2432214600A}"/>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75EE519F-9789-D045-B27E-882B96A33F1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2156297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Opening Slide">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54CEBBE-9084-1A48-8584-853AEE379B3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3" name="Footer Placeholder 4">
            <a:extLst>
              <a:ext uri="{FF2B5EF4-FFF2-40B4-BE49-F238E27FC236}">
                <a16:creationId xmlns:a16="http://schemas.microsoft.com/office/drawing/2014/main" id="{E87CA6E3-C8B8-B347-97BB-314541A80061}"/>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510837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Opening Slide">
    <p:bg>
      <p:bgPr>
        <a:solidFill>
          <a:schemeClr val="bg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4678F05-0BDC-3F41-9B1A-787EE29EA97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C369C913-95FC-5D48-A9A4-F75752B60449}"/>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52878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with title bar and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097161687"/>
              </p:ext>
            </p:extLst>
          </p:nvPr>
        </p:nvGraphicFramePr>
        <p:xfrm>
          <a:off x="1524000" y="1912023"/>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Header</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0"/>
                  </a:ext>
                </a:extLst>
              </a:tr>
              <a:tr h="370840">
                <a:tc>
                  <a:txBody>
                    <a:bodyPr/>
                    <a:lstStyle/>
                    <a:p>
                      <a:r>
                        <a:rPr lang="en-US" dirty="0">
                          <a:solidFill>
                            <a:schemeClr val="tx2"/>
                          </a:solidFill>
                        </a:rPr>
                        <a:t>Text</a:t>
                      </a:r>
                    </a:p>
                  </a:txBody>
                  <a:tcPr anchor="ctr"/>
                </a:tc>
                <a:tc>
                  <a:txBody>
                    <a:bodyPr/>
                    <a:lstStyle/>
                    <a:p>
                      <a:r>
                        <a:rPr lang="en-US" dirty="0">
                          <a:solidFill>
                            <a:schemeClr val="tx2"/>
                          </a:solidFill>
                        </a:rPr>
                        <a:t>Text</a:t>
                      </a: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1"/>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2"/>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3"/>
                  </a:ext>
                </a:extLst>
              </a:tr>
              <a:tr h="370840">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4"/>
                  </a:ext>
                </a:extLst>
              </a:tr>
            </a:tbl>
          </a:graphicData>
        </a:graphic>
      </p:graphicFrame>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10"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0475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0B752C2B-3759-0245-92FF-9C1104348B8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7" name="Slide Number Placeholder 5">
            <a:extLst>
              <a:ext uri="{FF2B5EF4-FFF2-40B4-BE49-F238E27FC236}">
                <a16:creationId xmlns:a16="http://schemas.microsoft.com/office/drawing/2014/main" id="{451F8C6B-8C0F-7840-83FB-EB32F9A1AD50}"/>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822218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964C7EC-F3D6-4C47-9791-D01EF3C1BE8B}"/>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7" name="Footer Placeholder 4">
            <a:extLst>
              <a:ext uri="{FF2B5EF4-FFF2-40B4-BE49-F238E27FC236}">
                <a16:creationId xmlns:a16="http://schemas.microsoft.com/office/drawing/2014/main" id="{BE4DA74E-95FC-2B46-9B2C-EDE587C2CB3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500371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9"/>
          </a:xfrm>
        </p:spPr>
        <p:txBody>
          <a:bodyPr>
            <a:normAutofit/>
          </a:bodyPr>
          <a:lstStyle>
            <a:lvl1pPr algn="ctr">
              <a:defRPr sz="2699">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1" y="2914650"/>
            <a:ext cx="6400801" cy="1314450"/>
          </a:xfrm>
        </p:spPr>
        <p:txBody>
          <a:bodyPr/>
          <a:lstStyle>
            <a:lvl1pPr marL="0" indent="0" algn="ctr">
              <a:buNone/>
              <a:defRPr>
                <a:solidFill>
                  <a:schemeClr val="tx2"/>
                </a:solidFill>
              </a:defRPr>
            </a:lvl1pPr>
            <a:lvl2pPr marL="257111" indent="0" algn="ctr">
              <a:buNone/>
              <a:defRPr>
                <a:solidFill>
                  <a:schemeClr val="tx1">
                    <a:tint val="75000"/>
                  </a:schemeClr>
                </a:solidFill>
              </a:defRPr>
            </a:lvl2pPr>
            <a:lvl3pPr marL="514221" indent="0" algn="ctr">
              <a:buNone/>
              <a:defRPr>
                <a:solidFill>
                  <a:schemeClr val="tx1">
                    <a:tint val="75000"/>
                  </a:schemeClr>
                </a:solidFill>
              </a:defRPr>
            </a:lvl3pPr>
            <a:lvl4pPr marL="771332" indent="0" algn="ctr">
              <a:buNone/>
              <a:defRPr>
                <a:solidFill>
                  <a:schemeClr val="tx1">
                    <a:tint val="75000"/>
                  </a:schemeClr>
                </a:solidFill>
              </a:defRPr>
            </a:lvl4pPr>
            <a:lvl5pPr marL="1028443" indent="0" algn="ctr">
              <a:buNone/>
              <a:defRPr>
                <a:solidFill>
                  <a:schemeClr val="tx1">
                    <a:tint val="75000"/>
                  </a:schemeClr>
                </a:solidFill>
              </a:defRPr>
            </a:lvl5pPr>
            <a:lvl6pPr marL="1285554" indent="0" algn="ctr">
              <a:buNone/>
              <a:defRPr>
                <a:solidFill>
                  <a:schemeClr val="tx1">
                    <a:tint val="75000"/>
                  </a:schemeClr>
                </a:solidFill>
              </a:defRPr>
            </a:lvl6pPr>
            <a:lvl7pPr marL="1542665" indent="0" algn="ctr">
              <a:buNone/>
              <a:defRPr>
                <a:solidFill>
                  <a:schemeClr val="tx1">
                    <a:tint val="75000"/>
                  </a:schemeClr>
                </a:solidFill>
              </a:defRPr>
            </a:lvl7pPr>
            <a:lvl8pPr marL="1799775" indent="0" algn="ctr">
              <a:buNone/>
              <a:defRPr>
                <a:solidFill>
                  <a:schemeClr val="tx1">
                    <a:tint val="75000"/>
                  </a:schemeClr>
                </a:solidFill>
              </a:defRPr>
            </a:lvl8pPr>
            <a:lvl9pPr marL="20568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7634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normAutofit/>
          </a:bodyPr>
          <a:lstStyle>
            <a:lvl1pPr>
              <a:spcBef>
                <a:spcPts val="0"/>
              </a:spcBef>
              <a:spcAft>
                <a:spcPts val="563"/>
              </a:spcAft>
              <a:defRPr sz="1013"/>
            </a:lvl1pPr>
            <a:lvl2pPr>
              <a:spcBef>
                <a:spcPts val="0"/>
              </a:spcBef>
              <a:spcAft>
                <a:spcPts val="563"/>
              </a:spcAft>
              <a:defRPr sz="1013"/>
            </a:lvl2pPr>
            <a:lvl3pPr>
              <a:spcBef>
                <a:spcPts val="0"/>
              </a:spcBef>
              <a:spcAft>
                <a:spcPts val="563"/>
              </a:spcAft>
              <a:defRPr sz="1013"/>
            </a:lvl3pPr>
            <a:lvl4pPr>
              <a:spcBef>
                <a:spcPts val="0"/>
              </a:spcBef>
              <a:spcAft>
                <a:spcPts val="563"/>
              </a:spcAft>
              <a:defRPr sz="1013"/>
            </a:lvl4pPr>
            <a:lvl5pPr>
              <a:spcBef>
                <a:spcPts val="0"/>
              </a:spcBef>
              <a:spcAft>
                <a:spcPts val="563"/>
              </a:spcAft>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1"/>
            <a:ext cx="4017962" cy="3394473"/>
          </a:xfrm>
        </p:spPr>
        <p:txBody>
          <a:bodyPr/>
          <a:lstStyle/>
          <a:p>
            <a:r>
              <a:rPr lang="en-US"/>
              <a:t>Drag picture to placeholder or click icon to add</a:t>
            </a:r>
          </a:p>
        </p:txBody>
      </p:sp>
      <p:sp>
        <p:nvSpPr>
          <p:cNvPr id="5" name="Footer Placeholder 4">
            <a:extLst>
              <a:ext uri="{FF2B5EF4-FFF2-40B4-BE49-F238E27FC236}">
                <a16:creationId xmlns:a16="http://schemas.microsoft.com/office/drawing/2014/main" id="{A3B53595-3663-D247-9DC6-7412575055B1}"/>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6" name="Slide Number Placeholder 5">
            <a:extLst>
              <a:ext uri="{FF2B5EF4-FFF2-40B4-BE49-F238E27FC236}">
                <a16:creationId xmlns:a16="http://schemas.microsoft.com/office/drawing/2014/main" id="{95174722-AED4-E840-994F-8D8532B7485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711437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1" y="1200151"/>
            <a:ext cx="8229601"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986DB6C-9A95-C842-A539-9CF1D1CE77D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5" name="Footer Placeholder 4">
            <a:extLst>
              <a:ext uri="{FF2B5EF4-FFF2-40B4-BE49-F238E27FC236}">
                <a16:creationId xmlns:a16="http://schemas.microsoft.com/office/drawing/2014/main" id="{41A2057D-8B91-4046-AB4E-4743ECC886E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1663983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1" y="79453"/>
            <a:ext cx="8229601" cy="727775"/>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791FA84A-6731-B349-B184-FBD487174EB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5" name="Slide Number Placeholder 5">
            <a:extLst>
              <a:ext uri="{FF2B5EF4-FFF2-40B4-BE49-F238E27FC236}">
                <a16:creationId xmlns:a16="http://schemas.microsoft.com/office/drawing/2014/main" id="{3191F51B-2031-A242-918D-C2609063D39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441805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BB23AD1-BE19-9B4A-9D6B-7DA0C3620C58}"/>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3" name="Footer Placeholder 4">
            <a:extLst>
              <a:ext uri="{FF2B5EF4-FFF2-40B4-BE49-F238E27FC236}">
                <a16:creationId xmlns:a16="http://schemas.microsoft.com/office/drawing/2014/main" id="{440DDA51-1998-3B4D-9633-792225AEC85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860706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587A603-B1ED-E742-A639-54134B9FA39D}"/>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F808B4A4-F85E-F148-85A6-17C618128D9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1580192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E28605A-E4E5-934D-9AEA-8C4B327C42C8}"/>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4" name="Footer Placeholder 4">
            <a:extLst>
              <a:ext uri="{FF2B5EF4-FFF2-40B4-BE49-F238E27FC236}">
                <a16:creationId xmlns:a16="http://schemas.microsoft.com/office/drawing/2014/main" id="{2F788494-0F30-1D48-87C4-D1A3D20FE53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970549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with title bar">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10"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89648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with title bar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3"/>
          </p:nvPr>
        </p:nvSpPr>
        <p:spPr>
          <a:xfrm>
            <a:off x="864388" y="4638743"/>
            <a:ext cx="2140585"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with title bar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7"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994525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with title bar and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graphicFrame>
        <p:nvGraphicFramePr>
          <p:cNvPr id="5" name="Table 4"/>
          <p:cNvGraphicFramePr>
            <a:graphicFrameLocks noGrp="1"/>
          </p:cNvGraphicFramePr>
          <p:nvPr userDrawn="1"/>
        </p:nvGraphicFramePr>
        <p:xfrm>
          <a:off x="1524000" y="1912023"/>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Header</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0"/>
                  </a:ext>
                </a:extLst>
              </a:tr>
              <a:tr h="370840">
                <a:tc>
                  <a:txBody>
                    <a:bodyPr/>
                    <a:lstStyle/>
                    <a:p>
                      <a:r>
                        <a:rPr lang="en-US" dirty="0">
                          <a:solidFill>
                            <a:schemeClr val="tx2"/>
                          </a:solidFill>
                        </a:rPr>
                        <a:t>Text</a:t>
                      </a:r>
                    </a:p>
                  </a:txBody>
                  <a:tcPr anchor="ctr"/>
                </a:tc>
                <a:tc>
                  <a:txBody>
                    <a:bodyPr/>
                    <a:lstStyle/>
                    <a:p>
                      <a:r>
                        <a:rPr lang="en-US" dirty="0">
                          <a:solidFill>
                            <a:schemeClr val="tx2"/>
                          </a:solidFill>
                        </a:rPr>
                        <a:t>Text</a:t>
                      </a: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1"/>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2"/>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3"/>
                  </a:ext>
                </a:extLst>
              </a:tr>
              <a:tr h="370840">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4"/>
                  </a:ext>
                </a:extLst>
              </a:tr>
            </a:tbl>
          </a:graphicData>
        </a:graphic>
      </p:graphicFrame>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10"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84108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y with title bar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F5EE7492-485C-8445-801E-9568395A67E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785033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y with title bar">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245869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ray blank">
    <p:bg>
      <p:bgPr>
        <a:solidFill>
          <a:schemeClr val="tx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3"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32054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y quote">
    <p:bg>
      <p:bgPr>
        <a:solidFill>
          <a:schemeClr val="tx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sp>
        <p:nvSpPr>
          <p:cNvPr id="5" name="Content Placeholder 2"/>
          <p:cNvSpPr txBox="1">
            <a:spLocks/>
          </p:cNvSpPr>
          <p:nvPr userDrawn="1"/>
        </p:nvSpPr>
        <p:spPr>
          <a:xfrm>
            <a:off x="457201" y="1085850"/>
            <a:ext cx="5597236" cy="3529183"/>
          </a:xfrm>
          <a:prstGeom prst="rect">
            <a:avLst/>
          </a:prstGeom>
        </p:spPr>
        <p:txBody>
          <a:bodyPr>
            <a:normAutofit/>
          </a:bodyPr>
          <a:lst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ts val="2820"/>
              </a:lnSpc>
              <a:buFont typeface="Arial"/>
              <a:buNone/>
            </a:pPr>
            <a:r>
              <a:rPr lang="en-US" sz="2100">
                <a:solidFill>
                  <a:schemeClr val="tx1"/>
                </a:solidFill>
              </a:rPr>
              <a:t>OnShift overall has provided us a lot of benefits that help us greatly today and are going to help us in the future. The engagement piece not only with OnShift Engage, but also with our schedule and with OnShift Wallet, allows us to be able to engage with our associates in different ways than before we were using OnShift. This has been very impactful.</a:t>
            </a:r>
            <a:endParaRPr lang="en-US" sz="2100" dirty="0">
              <a:solidFill>
                <a:schemeClr val="tx1"/>
              </a:solidFill>
            </a:endParaRPr>
          </a:p>
        </p:txBody>
      </p:sp>
      <p:pic>
        <p:nvPicPr>
          <p:cNvPr id="6" name="Picture 5"/>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76200" y="-168788"/>
            <a:ext cx="1586345" cy="1287280"/>
          </a:xfrm>
          <a:prstGeom prst="rect">
            <a:avLst/>
          </a:prstGeom>
          <a:effectLst/>
        </p:spPr>
      </p:pic>
      <p:pic>
        <p:nvPicPr>
          <p:cNvPr id="7" name="Picture 6"/>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36" r="136"/>
          <a:stretch/>
        </p:blipFill>
        <p:spPr>
          <a:xfrm>
            <a:off x="5324909" y="3512704"/>
            <a:ext cx="1459055" cy="1183987"/>
          </a:xfrm>
          <a:prstGeom prst="rect">
            <a:avLst/>
          </a:prstGeom>
          <a:effectLst/>
        </p:spPr>
      </p:pic>
      <p:sp>
        <p:nvSpPr>
          <p:cNvPr id="8" name="TextBox 7"/>
          <p:cNvSpPr txBox="1"/>
          <p:nvPr userDrawn="1"/>
        </p:nvSpPr>
        <p:spPr>
          <a:xfrm>
            <a:off x="6613335" y="2588196"/>
            <a:ext cx="2073471" cy="929550"/>
          </a:xfrm>
          <a:prstGeom prst="rect">
            <a:avLst/>
          </a:prstGeom>
          <a:noFill/>
        </p:spPr>
        <p:txBody>
          <a:bodyPr wrap="square" lIns="0" tIns="0" rIns="0" bIns="0"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–Aaron </a:t>
            </a:r>
            <a:r>
              <a:rPr kumimoji="0" lang="en-US" sz="1400" b="0" i="1" u="none" strike="noStrike" kern="1200" cap="none" spc="0" normalizeH="0" baseline="0" noProof="0" dirty="0" err="1">
                <a:ln>
                  <a:noFill/>
                </a:ln>
                <a:solidFill>
                  <a:prstClr val="white"/>
                </a:solidFill>
                <a:effectLst/>
                <a:uLnTx/>
                <a:uFillTx/>
                <a:latin typeface="Arial" panose="020B0604020202020204"/>
                <a:ea typeface="+mn-ea"/>
                <a:cs typeface="+mn-cs"/>
              </a:rPr>
              <a:t>Fenberg</a:t>
            </a: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Director of HR,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Singh Senior Living</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30307" y="603373"/>
            <a:ext cx="1856493" cy="1856493"/>
          </a:xfrm>
          <a:prstGeom prst="ellipse">
            <a:avLst/>
          </a:prstGeom>
        </p:spPr>
      </p:pic>
    </p:spTree>
    <p:extLst>
      <p:ext uri="{BB962C8B-B14F-4D97-AF65-F5344CB8AC3E}">
        <p14:creationId xmlns:p14="http://schemas.microsoft.com/office/powerpoint/2010/main" val="2128351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spark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4"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779407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350DE-8FF7-4DEA-90EE-80A9E0C0E787}" type="datetime1">
              <a:rPr lang="en-US" smtClean="0"/>
              <a:pPr/>
              <a:t>4/23/20</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F46B913-9F05-7949-B72C-6D3297ED8ACF}" type="slidenum">
              <a:rPr lang="en-US" smtClean="0"/>
              <a:pPr/>
              <a:t>‹#›</a:t>
            </a:fld>
            <a:endParaRPr lang="en-US"/>
          </a:p>
        </p:txBody>
      </p:sp>
    </p:spTree>
    <p:extLst>
      <p:ext uri="{BB962C8B-B14F-4D97-AF65-F5344CB8AC3E}">
        <p14:creationId xmlns:p14="http://schemas.microsoft.com/office/powerpoint/2010/main" val="310399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94A25E4-E7FA-0249-95C8-3B23EC266BF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5" name="Footer Placeholder 4">
            <a:extLst>
              <a:ext uri="{FF2B5EF4-FFF2-40B4-BE49-F238E27FC236}">
                <a16:creationId xmlns:a16="http://schemas.microsoft.com/office/drawing/2014/main" id="{C07A6AD5-B206-E340-9E8A-747389E6EDEB}"/>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726555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75DD8EF1-4D5C-E348-84F1-B6642577797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8" name="Slide Number Placeholder 5">
            <a:extLst>
              <a:ext uri="{FF2B5EF4-FFF2-40B4-BE49-F238E27FC236}">
                <a16:creationId xmlns:a16="http://schemas.microsoft.com/office/drawing/2014/main" id="{2BB2A879-FEF9-1D4A-B2B1-23521797C1C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5150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with title bar">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39059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1BF5FF8E-A92E-A14B-A25F-99C345F86A9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7" name="Footer Placeholder 4">
            <a:extLst>
              <a:ext uri="{FF2B5EF4-FFF2-40B4-BE49-F238E27FC236}">
                <a16:creationId xmlns:a16="http://schemas.microsoft.com/office/drawing/2014/main" id="{798962BD-800E-E145-9047-5BFA1F957FD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993916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9"/>
          </a:xfrm>
        </p:spPr>
        <p:txBody>
          <a:bodyPr>
            <a:normAutofit/>
          </a:bodyPr>
          <a:lstStyle>
            <a:lvl1pPr algn="ctr">
              <a:defRPr sz="2699">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1" y="2914650"/>
            <a:ext cx="6400801" cy="1314450"/>
          </a:xfrm>
        </p:spPr>
        <p:txBody>
          <a:bodyPr/>
          <a:lstStyle>
            <a:lvl1pPr marL="0" indent="0" algn="ctr">
              <a:buNone/>
              <a:defRPr>
                <a:solidFill>
                  <a:schemeClr val="tx2"/>
                </a:solidFill>
              </a:defRPr>
            </a:lvl1pPr>
            <a:lvl2pPr marL="257111" indent="0" algn="ctr">
              <a:buNone/>
              <a:defRPr>
                <a:solidFill>
                  <a:schemeClr val="tx1">
                    <a:tint val="75000"/>
                  </a:schemeClr>
                </a:solidFill>
              </a:defRPr>
            </a:lvl2pPr>
            <a:lvl3pPr marL="514221" indent="0" algn="ctr">
              <a:buNone/>
              <a:defRPr>
                <a:solidFill>
                  <a:schemeClr val="tx1">
                    <a:tint val="75000"/>
                  </a:schemeClr>
                </a:solidFill>
              </a:defRPr>
            </a:lvl3pPr>
            <a:lvl4pPr marL="771332" indent="0" algn="ctr">
              <a:buNone/>
              <a:defRPr>
                <a:solidFill>
                  <a:schemeClr val="tx1">
                    <a:tint val="75000"/>
                  </a:schemeClr>
                </a:solidFill>
              </a:defRPr>
            </a:lvl4pPr>
            <a:lvl5pPr marL="1028443" indent="0" algn="ctr">
              <a:buNone/>
              <a:defRPr>
                <a:solidFill>
                  <a:schemeClr val="tx1">
                    <a:tint val="75000"/>
                  </a:schemeClr>
                </a:solidFill>
              </a:defRPr>
            </a:lvl5pPr>
            <a:lvl6pPr marL="1285554" indent="0" algn="ctr">
              <a:buNone/>
              <a:defRPr>
                <a:solidFill>
                  <a:schemeClr val="tx1">
                    <a:tint val="75000"/>
                  </a:schemeClr>
                </a:solidFill>
              </a:defRPr>
            </a:lvl6pPr>
            <a:lvl7pPr marL="1542665" indent="0" algn="ctr">
              <a:buNone/>
              <a:defRPr>
                <a:solidFill>
                  <a:schemeClr val="tx1">
                    <a:tint val="75000"/>
                  </a:schemeClr>
                </a:solidFill>
              </a:defRPr>
            </a:lvl7pPr>
            <a:lvl8pPr marL="1799775" indent="0" algn="ctr">
              <a:buNone/>
              <a:defRPr>
                <a:solidFill>
                  <a:schemeClr val="tx1">
                    <a:tint val="75000"/>
                  </a:schemeClr>
                </a:solidFill>
              </a:defRPr>
            </a:lvl8pPr>
            <a:lvl9pPr marL="2056886"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A2B37985-A669-1F4C-8722-2FE2087F4E11}"/>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D6865327-AF84-D543-8F3C-D82C0717336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661173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normAutofit/>
          </a:bodyPr>
          <a:lstStyle>
            <a:lvl1pPr>
              <a:spcBef>
                <a:spcPts val="0"/>
              </a:spcBef>
              <a:spcAft>
                <a:spcPts val="563"/>
              </a:spcAft>
              <a:defRPr sz="1013"/>
            </a:lvl1pPr>
            <a:lvl2pPr>
              <a:spcBef>
                <a:spcPts val="0"/>
              </a:spcBef>
              <a:spcAft>
                <a:spcPts val="563"/>
              </a:spcAft>
              <a:defRPr sz="1013"/>
            </a:lvl2pPr>
            <a:lvl3pPr>
              <a:spcBef>
                <a:spcPts val="0"/>
              </a:spcBef>
              <a:spcAft>
                <a:spcPts val="563"/>
              </a:spcAft>
              <a:defRPr sz="1013"/>
            </a:lvl3pPr>
            <a:lvl4pPr>
              <a:spcBef>
                <a:spcPts val="0"/>
              </a:spcBef>
              <a:spcAft>
                <a:spcPts val="563"/>
              </a:spcAft>
              <a:defRPr sz="1013"/>
            </a:lvl4pPr>
            <a:lvl5pPr>
              <a:spcBef>
                <a:spcPts val="0"/>
              </a:spcBef>
              <a:spcAft>
                <a:spcPts val="563"/>
              </a:spcAft>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1"/>
            <a:ext cx="4017962" cy="3394473"/>
          </a:xfrm>
        </p:spPr>
        <p:txBody>
          <a:bodyPr/>
          <a:lstStyle/>
          <a:p>
            <a:r>
              <a:rPr lang="en-US"/>
              <a:t>Drag picture to placeholder or click icon to add</a:t>
            </a:r>
          </a:p>
        </p:txBody>
      </p:sp>
      <p:sp>
        <p:nvSpPr>
          <p:cNvPr id="5" name="Slide Number Placeholder 5">
            <a:extLst>
              <a:ext uri="{FF2B5EF4-FFF2-40B4-BE49-F238E27FC236}">
                <a16:creationId xmlns:a16="http://schemas.microsoft.com/office/drawing/2014/main" id="{E4440F47-C201-D242-83BE-7B19E299BA5B}"/>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736319A8-ADAE-6140-9E9C-2EBCFE47955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523517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1" y="1200151"/>
            <a:ext cx="8229601"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5142A8B-3131-E54D-BFE4-FC96DA02D39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5" name="Footer Placeholder 4">
            <a:extLst>
              <a:ext uri="{FF2B5EF4-FFF2-40B4-BE49-F238E27FC236}">
                <a16:creationId xmlns:a16="http://schemas.microsoft.com/office/drawing/2014/main" id="{78CAE924-F054-2941-9B14-785937FEC63F}"/>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526010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1" y="79453"/>
            <a:ext cx="8229601" cy="727775"/>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80C4DFDB-B704-3549-81CC-1DD0431C171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4D9A8FB9-C58E-1648-B6F8-32EFE649C0ED}"/>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596469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D0D65CF-D7CD-B34A-B122-E866A894C319}"/>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3" name="Footer Placeholder 4">
            <a:extLst>
              <a:ext uri="{FF2B5EF4-FFF2-40B4-BE49-F238E27FC236}">
                <a16:creationId xmlns:a16="http://schemas.microsoft.com/office/drawing/2014/main" id="{87F2E00F-DAAA-2541-970A-BDCF125B697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025286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D5FCFE2-C008-2B47-86A1-A4C5EC2F209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3" name="Slide Number Placeholder 5">
            <a:extLst>
              <a:ext uri="{FF2B5EF4-FFF2-40B4-BE49-F238E27FC236}">
                <a16:creationId xmlns:a16="http://schemas.microsoft.com/office/drawing/2014/main" id="{6ED379B1-DF01-0344-8910-5508167BEA9A}"/>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16571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F5C3AD33-5A11-D64F-B14F-0C2F02A549F0}"/>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4" name="Footer Placeholder 4">
            <a:extLst>
              <a:ext uri="{FF2B5EF4-FFF2-40B4-BE49-F238E27FC236}">
                <a16:creationId xmlns:a16="http://schemas.microsoft.com/office/drawing/2014/main" id="{409AAE4A-5F86-0446-86DD-F88A311385D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576894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94C8DBF1-1344-CA48-B3B1-56AC317476A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7" name="Footer Placeholder 4">
            <a:extLst>
              <a:ext uri="{FF2B5EF4-FFF2-40B4-BE49-F238E27FC236}">
                <a16:creationId xmlns:a16="http://schemas.microsoft.com/office/drawing/2014/main" id="{C3694420-B51B-2142-AEAD-5EE974B7BE2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4044445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5BDD66B-4DAE-4240-9806-B690ECEE594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7" name="Slide Number Placeholder 5">
            <a:extLst>
              <a:ext uri="{FF2B5EF4-FFF2-40B4-BE49-F238E27FC236}">
                <a16:creationId xmlns:a16="http://schemas.microsoft.com/office/drawing/2014/main" id="{1A75B9E5-E022-7041-A282-DE644874E1B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05690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gray blank">
    <p:bg>
      <p:bgPr>
        <a:solidFill>
          <a:schemeClr val="tx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DA53CF6A-DDC5-384E-990D-4D37E12F0D4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A056B907-54D5-174F-8DDB-0DAB90CB70C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399553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
        <p:nvSpPr>
          <p:cNvPr id="5" name="Slide Number Placeholder 5">
            <a:extLst>
              <a:ext uri="{FF2B5EF4-FFF2-40B4-BE49-F238E27FC236}">
                <a16:creationId xmlns:a16="http://schemas.microsoft.com/office/drawing/2014/main" id="{1DC39AFC-9DD1-0642-8D81-F12A628A0B5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BCD6C9F2-4F9D-504B-9881-54D5B71EE52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3670895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1B1B55A-B954-F74B-86BF-2E6F70DB895F}"/>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AD209501-6251-774E-8806-CCAB842B5A1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3736712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F0ADEF2E-4D78-A140-8CD8-5668A4A7CDD9}"/>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BF1D6CAF-3B68-4A4E-AF56-251637EEF1AA}"/>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04186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2FECD54-E617-8E4E-8799-C81C8983AD53}"/>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3" name="Slide Number Placeholder 5">
            <a:extLst>
              <a:ext uri="{FF2B5EF4-FFF2-40B4-BE49-F238E27FC236}">
                <a16:creationId xmlns:a16="http://schemas.microsoft.com/office/drawing/2014/main" id="{E85BFA2F-93C4-1249-AC6B-F12AB0616D73}"/>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059029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7968D9E-E27E-CF47-B45C-B23C39B658D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3" name="Footer Placeholder 4">
            <a:extLst>
              <a:ext uri="{FF2B5EF4-FFF2-40B4-BE49-F238E27FC236}">
                <a16:creationId xmlns:a16="http://schemas.microsoft.com/office/drawing/2014/main" id="{6146C5D4-637D-5446-BDBB-1C1AA4C5DDE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539595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9BE57375-8A3C-F347-B557-C270A7F15872}"/>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4" name="Slide Number Placeholder 5">
            <a:extLst>
              <a:ext uri="{FF2B5EF4-FFF2-40B4-BE49-F238E27FC236}">
                <a16:creationId xmlns:a16="http://schemas.microsoft.com/office/drawing/2014/main" id="{CAE1A0C4-6C60-4641-9E2C-8436B1CED86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782837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Large Call Out Green">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409355"/>
            <a:ext cx="8229600" cy="4185268"/>
          </a:xfrm>
        </p:spPr>
        <p:txBody>
          <a:bodyPr anchor="ctr"/>
          <a:lstStyle>
            <a:lvl1pPr marL="0" indent="0" algn="ctr">
              <a:spcBef>
                <a:spcPts val="0"/>
              </a:spcBef>
              <a:spcAft>
                <a:spcPts val="1350"/>
              </a:spcAft>
              <a:buFontTx/>
              <a:buNone/>
              <a:defRPr sz="3000"/>
            </a:lvl1pPr>
            <a:lvl2pPr marL="0" indent="0" algn="ctr">
              <a:spcBef>
                <a:spcPts val="0"/>
              </a:spcBef>
              <a:spcAft>
                <a:spcPts val="1350"/>
              </a:spcAft>
              <a:buFontTx/>
              <a:buNone/>
              <a:defRPr sz="1500"/>
            </a:lvl2pPr>
          </a:lstStyle>
          <a:p>
            <a:pPr lvl="0"/>
            <a:r>
              <a:rPr lang="en-US" dirty="0"/>
              <a:t>Big headline, call out or quote</a:t>
            </a:r>
          </a:p>
          <a:p>
            <a:pPr lvl="1"/>
            <a:r>
              <a:rPr lang="en-US" dirty="0"/>
              <a:t>Quoted</a:t>
            </a:r>
          </a:p>
        </p:txBody>
      </p:sp>
      <p:sp>
        <p:nvSpPr>
          <p:cNvPr id="3" name="Slide Number Placeholder 5">
            <a:extLst>
              <a:ext uri="{FF2B5EF4-FFF2-40B4-BE49-F238E27FC236}">
                <a16:creationId xmlns:a16="http://schemas.microsoft.com/office/drawing/2014/main" id="{FE208F93-D2E4-FC41-B856-9478D4CABEDC}"/>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5" name="Footer Placeholder 4">
            <a:extLst>
              <a:ext uri="{FF2B5EF4-FFF2-40B4-BE49-F238E27FC236}">
                <a16:creationId xmlns:a16="http://schemas.microsoft.com/office/drawing/2014/main" id="{E31891C9-2B10-3047-8B95-4C37ACCF75F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3294376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069B3F9B-A022-3143-9410-D3F3399F2E3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4" name="Slide Number Placeholder 5">
            <a:extLst>
              <a:ext uri="{FF2B5EF4-FFF2-40B4-BE49-F238E27FC236}">
                <a16:creationId xmlns:a16="http://schemas.microsoft.com/office/drawing/2014/main" id="{8EF4FDC5-1668-9B49-80CD-D6AEF02A9C37}"/>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637021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Opening Slid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DF16AC-247D-5A4D-A5CE-4408233688BB}"/>
              </a:ext>
            </a:extLst>
          </p:cNvPr>
          <p:cNvSpPr>
            <a:spLocks noGrp="1"/>
          </p:cNvSpPr>
          <p:nvPr>
            <p:ph type="ftr" sz="quarter" idx="10"/>
          </p:nvPr>
        </p:nvSpPr>
        <p:spPr/>
        <p:txBody>
          <a:bodyPr/>
          <a:lstStyle/>
          <a:p>
            <a:pPr algn="ctr"/>
            <a:r>
              <a:rPr lang="en-US"/>
              <a:t>Confidential</a:t>
            </a:r>
            <a:endParaRPr lang="en-US" dirty="0"/>
          </a:p>
        </p:txBody>
      </p:sp>
      <p:sp>
        <p:nvSpPr>
          <p:cNvPr id="4" name="Slide Number Placeholder 3">
            <a:extLst>
              <a:ext uri="{FF2B5EF4-FFF2-40B4-BE49-F238E27FC236}">
                <a16:creationId xmlns:a16="http://schemas.microsoft.com/office/drawing/2014/main" id="{9F7EC1DA-7CCB-DF49-ABF6-C7D043D9652A}"/>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362672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quote">
    <p:bg>
      <p:bgPr>
        <a:solidFill>
          <a:schemeClr val="tx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sp>
        <p:nvSpPr>
          <p:cNvPr id="5" name="Content Placeholder 2"/>
          <p:cNvSpPr txBox="1">
            <a:spLocks/>
          </p:cNvSpPr>
          <p:nvPr userDrawn="1"/>
        </p:nvSpPr>
        <p:spPr>
          <a:xfrm>
            <a:off x="457201" y="1085850"/>
            <a:ext cx="5597236" cy="3529183"/>
          </a:xfrm>
          <a:prstGeom prst="rect">
            <a:avLst/>
          </a:prstGeom>
        </p:spPr>
        <p:txBody>
          <a:bodyPr>
            <a:normAutofit/>
          </a:bodyPr>
          <a:lst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ts val="2820"/>
              </a:lnSpc>
              <a:buFont typeface="Arial"/>
              <a:buNone/>
            </a:pPr>
            <a:r>
              <a:rPr lang="en-US" sz="2100">
                <a:solidFill>
                  <a:schemeClr val="tx1"/>
                </a:solidFill>
              </a:rPr>
              <a:t>OnShift overall has provided us a lot of benefits that help us greatly today and are going to help us in the future. The engagement piece not only with OnShift Engage, but also with our schedule and with OnShift Wallet, allows us to be able to engage with our associates in different ways than before we were using OnShift. This has been very impactful.</a:t>
            </a:r>
            <a:endParaRPr lang="en-US" sz="2100" dirty="0">
              <a:solidFill>
                <a:schemeClr val="tx1"/>
              </a:solidFill>
            </a:endParaRPr>
          </a:p>
        </p:txBody>
      </p:sp>
      <p:pic>
        <p:nvPicPr>
          <p:cNvPr id="6" name="Picture 5"/>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76200" y="-168788"/>
            <a:ext cx="1586345" cy="1287280"/>
          </a:xfrm>
          <a:prstGeom prst="rect">
            <a:avLst/>
          </a:prstGeom>
          <a:effectLst/>
        </p:spPr>
      </p:pic>
      <p:pic>
        <p:nvPicPr>
          <p:cNvPr id="7" name="Picture 6"/>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36" r="136"/>
          <a:stretch/>
        </p:blipFill>
        <p:spPr>
          <a:xfrm>
            <a:off x="5324909" y="3512704"/>
            <a:ext cx="1459055" cy="1183987"/>
          </a:xfrm>
          <a:prstGeom prst="rect">
            <a:avLst/>
          </a:prstGeom>
          <a:effectLst/>
        </p:spPr>
      </p:pic>
      <p:sp>
        <p:nvSpPr>
          <p:cNvPr id="8" name="TextBox 7"/>
          <p:cNvSpPr txBox="1"/>
          <p:nvPr userDrawn="1"/>
        </p:nvSpPr>
        <p:spPr>
          <a:xfrm>
            <a:off x="6613335" y="2588196"/>
            <a:ext cx="2073471" cy="929550"/>
          </a:xfrm>
          <a:prstGeom prst="rect">
            <a:avLst/>
          </a:prstGeom>
          <a:noFill/>
        </p:spPr>
        <p:txBody>
          <a:bodyPr wrap="square" lIns="0" tIns="0" rIns="0" bIns="0"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–Aaron </a:t>
            </a:r>
            <a:r>
              <a:rPr kumimoji="0" lang="en-US" sz="1400" b="0" i="1" u="none" strike="noStrike" kern="1200" cap="none" spc="0" normalizeH="0" baseline="0" noProof="0" dirty="0" err="1">
                <a:ln>
                  <a:noFill/>
                </a:ln>
                <a:solidFill>
                  <a:prstClr val="white"/>
                </a:solidFill>
                <a:effectLst/>
                <a:uLnTx/>
                <a:uFillTx/>
                <a:latin typeface="Arial" panose="020B0604020202020204"/>
                <a:ea typeface="+mn-ea"/>
                <a:cs typeface="+mn-cs"/>
              </a:rPr>
              <a:t>Fenberg</a:t>
            </a: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Director of HR,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Singh Senior Living</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30307" y="603373"/>
            <a:ext cx="1856493" cy="1856493"/>
          </a:xfrm>
          <a:prstGeom prst="ellipse">
            <a:avLst/>
          </a:prstGeom>
        </p:spPr>
      </p:pic>
    </p:spTree>
    <p:extLst>
      <p:ext uri="{BB962C8B-B14F-4D97-AF65-F5344CB8AC3E}">
        <p14:creationId xmlns:p14="http://schemas.microsoft.com/office/powerpoint/2010/main" val="777177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Opening Slid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EFE0DD-C2E8-444A-BE25-9ADAF7F84DBB}"/>
              </a:ext>
            </a:extLst>
          </p:cNvPr>
          <p:cNvSpPr>
            <a:spLocks noGrp="1"/>
          </p:cNvSpPr>
          <p:nvPr>
            <p:ph type="ftr" sz="quarter" idx="10"/>
          </p:nvPr>
        </p:nvSpPr>
        <p:spPr/>
        <p:txBody>
          <a:bodyPr/>
          <a:lstStyle/>
          <a:p>
            <a:pPr algn="ctr"/>
            <a:r>
              <a:rPr lang="en-US"/>
              <a:t>Confidential</a:t>
            </a:r>
            <a:endParaRPr lang="en-US" dirty="0"/>
          </a:p>
        </p:txBody>
      </p:sp>
      <p:sp>
        <p:nvSpPr>
          <p:cNvPr id="3" name="Slide Number Placeholder 2">
            <a:extLst>
              <a:ext uri="{FF2B5EF4-FFF2-40B4-BE49-F238E27FC236}">
                <a16:creationId xmlns:a16="http://schemas.microsoft.com/office/drawing/2014/main" id="{1A946BEF-B005-7E40-902B-76A95CDB8659}"/>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077660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Opening Slid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806712-72E1-D041-B347-99193D16784E}"/>
              </a:ext>
            </a:extLst>
          </p:cNvPr>
          <p:cNvSpPr>
            <a:spLocks noGrp="1"/>
          </p:cNvSpPr>
          <p:nvPr>
            <p:ph type="ftr" sz="quarter" idx="10"/>
          </p:nvPr>
        </p:nvSpPr>
        <p:spPr/>
        <p:txBody>
          <a:bodyPr/>
          <a:lstStyle/>
          <a:p>
            <a:pPr algn="ctr"/>
            <a:r>
              <a:rPr lang="en-US"/>
              <a:t>Confidential</a:t>
            </a:r>
            <a:endParaRPr lang="en-US" dirty="0"/>
          </a:p>
        </p:txBody>
      </p:sp>
      <p:sp>
        <p:nvSpPr>
          <p:cNvPr id="3" name="Slide Number Placeholder 2">
            <a:extLst>
              <a:ext uri="{FF2B5EF4-FFF2-40B4-BE49-F238E27FC236}">
                <a16:creationId xmlns:a16="http://schemas.microsoft.com/office/drawing/2014/main" id="{9E2BEC91-96E9-4B45-9F9E-53123F2CC53F}"/>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084801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Opening Slid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2B4F12-832D-4D4A-A498-E4D2F3D2D4E4}"/>
              </a:ext>
            </a:extLst>
          </p:cNvPr>
          <p:cNvSpPr>
            <a:spLocks noGrp="1"/>
          </p:cNvSpPr>
          <p:nvPr>
            <p:ph type="ftr" sz="quarter" idx="10"/>
          </p:nvPr>
        </p:nvSpPr>
        <p:spPr/>
        <p:txBody>
          <a:bodyPr/>
          <a:lstStyle/>
          <a:p>
            <a:pPr algn="ctr"/>
            <a:r>
              <a:rPr lang="en-US"/>
              <a:t>Confidential</a:t>
            </a:r>
            <a:endParaRPr lang="en-US" dirty="0"/>
          </a:p>
        </p:txBody>
      </p:sp>
      <p:sp>
        <p:nvSpPr>
          <p:cNvPr id="3" name="Slide Number Placeholder 2">
            <a:extLst>
              <a:ext uri="{FF2B5EF4-FFF2-40B4-BE49-F238E27FC236}">
                <a16:creationId xmlns:a16="http://schemas.microsoft.com/office/drawing/2014/main" id="{8794E853-6753-2444-86B6-AB39A58E3A9C}"/>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3833738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84740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10887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373841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Tree>
    <p:extLst>
      <p:ext uri="{BB962C8B-B14F-4D97-AF65-F5344CB8AC3E}">
        <p14:creationId xmlns:p14="http://schemas.microsoft.com/office/powerpoint/2010/main" val="3255578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4551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00082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05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spark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4"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062970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072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1946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067948"/>
          </a:xfrm>
        </p:spPr>
        <p:txBody>
          <a:bodyPr/>
          <a:lstStyle>
            <a:lvl1pPr>
              <a:defRPr sz="2400"/>
            </a:lvl1pPr>
            <a:lvl2pPr>
              <a:defRPr sz="2400"/>
            </a:lvl2pPr>
            <a:lvl3pPr>
              <a:defRPr sz="2000"/>
            </a:lvl3pPr>
            <a:lvl4pPr>
              <a:defRPr sz="1800"/>
            </a:lvl4pPr>
            <a:lvl5pPr marL="411480">
              <a:defRPr sz="1800"/>
            </a:lvl5pPr>
            <a:lvl6pPr>
              <a:defRPr sz="1800"/>
            </a:lvl6pPr>
            <a:lvl7pPr>
              <a:defRPr sz="1800"/>
            </a:lvl7pPr>
            <a:lvl8pPr>
              <a:defRPr sz="1800"/>
            </a:lvl8pPr>
            <a:lvl9pPr>
              <a:defRPr sz="1800"/>
            </a:lvl9pPr>
          </a:lstStyle>
          <a:p>
            <a:pPr lvl="0"/>
            <a:r>
              <a:rPr lang="en-US" dirty="0"/>
              <a:t>Click to edit Master text styles</a:t>
            </a:r>
          </a:p>
          <a:p>
            <a:pPr lvl="4"/>
            <a:r>
              <a:rPr lang="en-US" dirty="0"/>
              <a:t>Second level</a:t>
            </a:r>
          </a:p>
        </p:txBody>
      </p:sp>
      <p:sp>
        <p:nvSpPr>
          <p:cNvPr id="4" name="Content Placeholder 3"/>
          <p:cNvSpPr>
            <a:spLocks noGrp="1"/>
          </p:cNvSpPr>
          <p:nvPr>
            <p:ph sz="half" idx="2"/>
          </p:nvPr>
        </p:nvSpPr>
        <p:spPr>
          <a:xfrm>
            <a:off x="4648200" y="1200151"/>
            <a:ext cx="4038600" cy="306794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AAFA833-B50B-4C42-A849-4F25068EDC6E}" type="slidenum">
              <a:rPr lang="en-US" smtClean="0"/>
              <a:t>‹#›</a:t>
            </a:fld>
            <a:endParaRPr lang="en-US"/>
          </a:p>
        </p:txBody>
      </p:sp>
    </p:spTree>
    <p:extLst>
      <p:ext uri="{BB962C8B-B14F-4D97-AF65-F5344CB8AC3E}">
        <p14:creationId xmlns:p14="http://schemas.microsoft.com/office/powerpoint/2010/main" val="1180537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Osprey_Content Slide">
    <p:spTree>
      <p:nvGrpSpPr>
        <p:cNvPr id="1" name=""/>
        <p:cNvGrpSpPr/>
        <p:nvPr/>
      </p:nvGrpSpPr>
      <p:grpSpPr>
        <a:xfrm>
          <a:off x="0" y="0"/>
          <a:ext cx="0" cy="0"/>
          <a:chOff x="0" y="0"/>
          <a:chExt cx="0" cy="0"/>
        </a:xfrm>
      </p:grpSpPr>
      <p:sp>
        <p:nvSpPr>
          <p:cNvPr id="13" name="Content Placeholder 2"/>
          <p:cNvSpPr>
            <a:spLocks noGrp="1"/>
          </p:cNvSpPr>
          <p:nvPr>
            <p:ph idx="1"/>
          </p:nvPr>
        </p:nvSpPr>
        <p:spPr>
          <a:xfrm>
            <a:off x="152401" y="550069"/>
            <a:ext cx="8661147" cy="971550"/>
          </a:xfrm>
          <a:prstGeom prst="rect">
            <a:avLst/>
          </a:prstGeom>
        </p:spPr>
        <p:txBody>
          <a:bodyPr lIns="0" rIns="0">
            <a:normAutofit/>
          </a:bodyPr>
          <a:lstStyle>
            <a:lvl1pPr marL="0" indent="0">
              <a:spcBef>
                <a:spcPts val="225"/>
              </a:spcBef>
              <a:buClr>
                <a:srgbClr val="003366"/>
              </a:buClr>
              <a:buNone/>
              <a:defRPr sz="1200">
                <a:solidFill>
                  <a:schemeClr val="accent2">
                    <a:lumMod val="50000"/>
                  </a:schemeClr>
                </a:solidFill>
                <a:latin typeface="Arial" panose="020B0604020202020204" pitchFamily="34" charset="0"/>
                <a:cs typeface="Arial" panose="020B0604020202020204" pitchFamily="34" charset="0"/>
              </a:defRPr>
            </a:lvl1pPr>
            <a:lvl2pPr marL="214313" indent="-126206">
              <a:spcBef>
                <a:spcPts val="225"/>
              </a:spcBef>
              <a:buClr>
                <a:srgbClr val="63666A"/>
              </a:buClr>
              <a:buFont typeface="Wingdings" panose="05000000000000000000" pitchFamily="2" charset="2"/>
              <a:buChar char="§"/>
              <a:defRPr sz="1050">
                <a:solidFill>
                  <a:schemeClr val="accent2">
                    <a:lumMod val="50000"/>
                  </a:schemeClr>
                </a:solidFill>
                <a:latin typeface="Arial" panose="020B0604020202020204" pitchFamily="34" charset="0"/>
                <a:cs typeface="Arial" panose="020B0604020202020204" pitchFamily="34" charset="0"/>
              </a:defRPr>
            </a:lvl2pPr>
            <a:lvl3pPr marL="346472" indent="-132160">
              <a:spcBef>
                <a:spcPts val="225"/>
              </a:spcBef>
              <a:buClr>
                <a:srgbClr val="63666A"/>
              </a:buClr>
              <a:buFont typeface="Arial Narrow" panose="020B0606020202030204" pitchFamily="34" charset="0"/>
              <a:buChar char="–"/>
              <a:defRPr sz="900">
                <a:solidFill>
                  <a:schemeClr val="accent2">
                    <a:lumMod val="50000"/>
                  </a:schemeClr>
                </a:solidFill>
                <a:latin typeface="Arial" panose="020B0604020202020204" pitchFamily="34" charset="0"/>
                <a:cs typeface="Arial" panose="020B0604020202020204" pitchFamily="34" charset="0"/>
              </a:defRPr>
            </a:lvl3pPr>
            <a:lvl4pPr marL="471488" indent="-125016">
              <a:spcBef>
                <a:spcPts val="225"/>
              </a:spcBef>
              <a:buClr>
                <a:srgbClr val="63666A"/>
              </a:buClr>
              <a:buFont typeface="Wingdings" panose="05000000000000000000" pitchFamily="2" charset="2"/>
              <a:buChar char="§"/>
              <a:defRPr sz="750">
                <a:solidFill>
                  <a:schemeClr val="accent2">
                    <a:lumMod val="50000"/>
                  </a:schemeClr>
                </a:solidFill>
                <a:latin typeface="Arial" panose="020B0604020202020204" pitchFamily="34" charset="0"/>
                <a:cs typeface="Arial" panose="020B0604020202020204" pitchFamily="34" charset="0"/>
              </a:defRPr>
            </a:lvl4pPr>
            <a:lvl5pPr marL="597694" indent="-125016">
              <a:spcBef>
                <a:spcPts val="225"/>
              </a:spcBef>
              <a:buClr>
                <a:srgbClr val="63666A"/>
              </a:buClr>
              <a:buFont typeface="Arial Narrow" panose="020B0606020202030204" pitchFamily="34" charset="0"/>
              <a:buChar char="–"/>
              <a:defRPr sz="600" baseline="0">
                <a:solidFill>
                  <a:schemeClr val="accent2">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55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4752399"/>
            <a:ext cx="1186153" cy="39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205979"/>
            <a:ext cx="8825143" cy="857250"/>
          </a:xfrm>
          <a:prstGeom prst="rect">
            <a:avLst/>
          </a:prstGeom>
        </p:spPr>
        <p:txBody>
          <a:bodyPr/>
          <a:lstStyle>
            <a:lvl1pPr algn="l">
              <a:defRPr sz="1800">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BB8E9518-7FA9-4DE5-B369-B43C51B05273}"/>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83833"/>
          </a:xfrm>
          <a:prstGeom prst="rect">
            <a:avLst/>
          </a:prstGeom>
          <a:effectLst>
            <a:outerShdw blurRad="50800" dist="76200" dir="5400000" algn="t" rotWithShape="0">
              <a:prstClr val="black">
                <a:alpha val="21000"/>
              </a:prstClr>
            </a:outerShdw>
          </a:effectLst>
        </p:spPr>
      </p:pic>
      <p:sp>
        <p:nvSpPr>
          <p:cNvPr id="12" name="Footer Placeholder 7">
            <a:extLst>
              <a:ext uri="{FF2B5EF4-FFF2-40B4-BE49-F238E27FC236}">
                <a16:creationId xmlns:a16="http://schemas.microsoft.com/office/drawing/2014/main" id="{ABAB2D99-317F-4B2E-A3DA-583229908EFC}"/>
              </a:ext>
            </a:extLst>
          </p:cNvPr>
          <p:cNvSpPr>
            <a:spLocks noGrp="1"/>
          </p:cNvSpPr>
          <p:nvPr>
            <p:ph type="ftr" sz="quarter" idx="19"/>
          </p:nvPr>
        </p:nvSpPr>
        <p:spPr>
          <a:xfrm>
            <a:off x="1447800" y="4790011"/>
            <a:ext cx="7010400" cy="353489"/>
          </a:xfrm>
          <a:prstGeom prst="rect">
            <a:avLst/>
          </a:prstGeom>
        </p:spPr>
        <p:txBody>
          <a:bodyPr anchor="b"/>
          <a:lstStyle>
            <a:lvl1pPr>
              <a:defRPr sz="600" i="0">
                <a:solidFill>
                  <a:srgbClr val="41464E"/>
                </a:solidFill>
                <a:latin typeface="Arial" panose="020B0604020202020204" pitchFamily="34" charset="0"/>
                <a:cs typeface="Arial" panose="020B0604020202020204" pitchFamily="34" charset="0"/>
              </a:defRPr>
            </a:lvl1pPr>
          </a:lstStyle>
          <a:p>
            <a:endParaRPr lang="en-US" dirty="0"/>
          </a:p>
        </p:txBody>
      </p:sp>
      <p:sp>
        <p:nvSpPr>
          <p:cNvPr id="14" name="Slide Number Placeholder 3">
            <a:extLst>
              <a:ext uri="{FF2B5EF4-FFF2-40B4-BE49-F238E27FC236}">
                <a16:creationId xmlns:a16="http://schemas.microsoft.com/office/drawing/2014/main" id="{60618F82-2941-46B8-82D6-C4CBF3CA3CBE}"/>
              </a:ext>
            </a:extLst>
          </p:cNvPr>
          <p:cNvSpPr>
            <a:spLocks noGrp="1"/>
          </p:cNvSpPr>
          <p:nvPr>
            <p:ph type="sldNum" sz="quarter" idx="16"/>
          </p:nvPr>
        </p:nvSpPr>
        <p:spPr>
          <a:xfrm>
            <a:off x="8643940" y="4857465"/>
            <a:ext cx="320040" cy="171736"/>
          </a:xfrm>
          <a:prstGeom prst="rect">
            <a:avLst/>
          </a:prstGeom>
          <a:solidFill>
            <a:schemeClr val="tx1"/>
          </a:solidFill>
          <a:ln>
            <a:solidFill>
              <a:schemeClr val="tx1"/>
            </a:solidFill>
          </a:ln>
        </p:spPr>
        <p:txBody>
          <a:bodyPr/>
          <a:lstStyle>
            <a:lvl1pPr>
              <a:defRPr sz="675">
                <a:solidFill>
                  <a:schemeClr val="bg1"/>
                </a:solidFill>
                <a:latin typeface="Arial" panose="020B0604020202020204" pitchFamily="34" charset="0"/>
                <a:cs typeface="Arial" panose="020B0604020202020204" pitchFamily="34" charset="0"/>
              </a:defRPr>
            </a:lvl1pPr>
          </a:lstStyle>
          <a:p>
            <a:pPr algn="ctr"/>
            <a:fld id="{90C1121C-A038-BC44-A545-94A534D7D919}" type="slidenum">
              <a:rPr lang="en-US" smtClean="0"/>
              <a:pPr algn="ctr"/>
              <a:t>‹#›</a:t>
            </a:fld>
            <a:endParaRPr lang="en-US" dirty="0"/>
          </a:p>
        </p:txBody>
      </p:sp>
    </p:spTree>
    <p:extLst>
      <p:ext uri="{BB962C8B-B14F-4D97-AF65-F5344CB8AC3E}">
        <p14:creationId xmlns:p14="http://schemas.microsoft.com/office/powerpoint/2010/main" val="1558732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1131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97384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6663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Tree>
    <p:extLst>
      <p:ext uri="{BB962C8B-B14F-4D97-AF65-F5344CB8AC3E}">
        <p14:creationId xmlns:p14="http://schemas.microsoft.com/office/powerpoint/2010/main" val="9567473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8805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1351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defTabSz="685800">
              <a:defRPr sz="600">
                <a:latin typeface="Trebuchet MS" charset="0"/>
                <a:ea typeface="Trebuchet MS" charset="0"/>
                <a:cs typeface="Trebuchet MS" charset="0"/>
              </a:defRPr>
            </a:lvl1pPr>
          </a:lstStyle>
          <a:p>
            <a:fld id="{24E66569-85E9-454E-A04D-DDA3AD6CD23C}" type="datetime1">
              <a:rPr lang="en-US" smtClean="0"/>
              <a:t>4/23/20</a:t>
            </a:fld>
            <a:endParaRPr lang="en-US"/>
          </a:p>
        </p:txBody>
      </p:sp>
      <p:sp>
        <p:nvSpPr>
          <p:cNvPr id="5" name="Footer Placeholder 4"/>
          <p:cNvSpPr>
            <a:spLocks noGrp="1"/>
          </p:cNvSpPr>
          <p:nvPr>
            <p:ph type="ftr" sz="quarter" idx="11"/>
          </p:nvPr>
        </p:nvSpPr>
        <p:spPr>
          <a:xfrm>
            <a:off x="504826" y="4855369"/>
            <a:ext cx="3533775" cy="202406"/>
          </a:xfrm>
        </p:spPr>
        <p:txBody>
          <a:bodyPr/>
          <a:lstStyle>
            <a:lvl1pPr defTabSz="685800">
              <a:defRPr sz="600" dirty="0">
                <a:latin typeface="Trebuchet MS" charset="0"/>
                <a:ea typeface="Trebuchet MS" charset="0"/>
                <a:cs typeface="Trebuchet MS" charset="0"/>
              </a:defRPr>
            </a:lvl1pPr>
          </a:lstStyle>
          <a:p>
            <a:r>
              <a:rPr lang="en-US" dirty="0"/>
              <a:t>Temporary Title Test Here</a:t>
            </a:r>
          </a:p>
        </p:txBody>
      </p:sp>
      <p:sp>
        <p:nvSpPr>
          <p:cNvPr id="6" name="Slide Number Placeholder 5"/>
          <p:cNvSpPr>
            <a:spLocks noGrp="1"/>
          </p:cNvSpPr>
          <p:nvPr>
            <p:ph type="sldNum" sz="quarter" idx="12"/>
          </p:nvPr>
        </p:nvSpPr>
        <p:spPr>
          <a:xfrm>
            <a:off x="228600" y="4855369"/>
            <a:ext cx="260350" cy="202406"/>
          </a:xfrm>
        </p:spPr>
        <p:txBody>
          <a:bodyPr/>
          <a:lstStyle>
            <a:lvl1pPr defTabSz="685800">
              <a:defRPr sz="600">
                <a:latin typeface="Trebuchet MS" charset="0"/>
                <a:ea typeface="Trebuchet MS" charset="0"/>
                <a:cs typeface="Trebuchet MS" charset="0"/>
              </a:defRPr>
            </a:lvl1pPr>
          </a:lstStyle>
          <a:p>
            <a:fld id="{C3A76A67-AEA6-4344-8AA9-EACD07FC553A}" type="slidenum">
              <a:rPr lang="en-US" smtClean="0"/>
              <a:t>‹#›</a:t>
            </a:fld>
            <a:endParaRPr lang="en-US" dirty="0"/>
          </a:p>
        </p:txBody>
      </p:sp>
      <p:sp>
        <p:nvSpPr>
          <p:cNvPr id="19" name="Title Placeholder 1"/>
          <p:cNvSpPr>
            <a:spLocks noGrp="1" noChangeAspect="1"/>
          </p:cNvSpPr>
          <p:nvPr>
            <p:ph type="title"/>
          </p:nvPr>
        </p:nvSpPr>
        <p:spPr bwMode="auto">
          <a:xfrm>
            <a:off x="470452" y="131383"/>
            <a:ext cx="8157844" cy="67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0" bIns="0" numCol="1" anchor="t" anchorCtr="0" compatLnSpc="1">
            <a:prstTxWarp prst="textNoShape">
              <a:avLst/>
            </a:prstTxWarp>
            <a:no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16216203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175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10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840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white with title bar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7"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5954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5.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theme" Target="../theme/theme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9.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3"/>
          </p:nvPr>
        </p:nvSpPr>
        <p:spPr>
          <a:xfrm>
            <a:off x="864388" y="4638743"/>
            <a:ext cx="6858000" cy="365125"/>
          </a:xfrm>
          <a:prstGeom prst="rect">
            <a:avLst/>
          </a:prstGeom>
        </p:spPr>
        <p:txBody>
          <a:bodyPr vert="horz" lIns="0" tIns="0" rIns="0" bIns="0" rtlCol="0" anchor="ctr"/>
          <a:lstStyle>
            <a:lvl1pPr algn="ctr">
              <a:defRPr sz="800">
                <a:solidFill>
                  <a:schemeClr val="tx2">
                    <a:lumMod val="60000"/>
                    <a:lumOff val="40000"/>
                  </a:schemeClr>
                </a:solidFill>
              </a:defRPr>
            </a:lvl1pPr>
          </a:lstStyle>
          <a:p>
            <a:r>
              <a:rPr lang="en-US" dirty="0"/>
              <a:t>Confidential</a:t>
            </a:r>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50" r:id="rId3"/>
    <p:sldLayoutId id="2147483677" r:id="rId4"/>
    <p:sldLayoutId id="2147483748" r:id="rId5"/>
    <p:sldLayoutId id="2147483704" r:id="rId6"/>
    <p:sldLayoutId id="2147483749" r:id="rId7"/>
    <p:sldLayoutId id="2147483705" r:id="rId8"/>
    <p:sldLayoutId id="2147483820" r:id="rId9"/>
    <p:sldLayoutId id="2147483849" r:id="rId10"/>
    <p:sldLayoutId id="2147483850" r:id="rId11"/>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68015"/>
            <a:ext cx="8229600" cy="900830"/>
          </a:xfrm>
          <a:prstGeom prst="rect">
            <a:avLst/>
          </a:prstGeom>
        </p:spPr>
        <p:txBody>
          <a:bodyPr vert="horz" lIns="0" tIns="0" rIns="0" bIns="0" rtlCol="0" anchor="ctr">
            <a:normAutofit/>
          </a:bodyPr>
          <a:lstStyle/>
          <a:p>
            <a:r>
              <a:rPr lang="en-US" dirty="0"/>
              <a:t>Click to edit Master </a:t>
            </a:r>
            <a:r>
              <a:rPr lang="en-US"/>
              <a:t>title Headline style</a:t>
            </a:r>
            <a:endParaRPr lang="en-US" dirty="0"/>
          </a:p>
        </p:txBody>
      </p:sp>
      <p:sp>
        <p:nvSpPr>
          <p:cNvPr id="3" name="Text Placeholder 2"/>
          <p:cNvSpPr>
            <a:spLocks noGrp="1"/>
          </p:cNvSpPr>
          <p:nvPr>
            <p:ph type="body" idx="1"/>
          </p:nvPr>
        </p:nvSpPr>
        <p:spPr>
          <a:xfrm>
            <a:off x="457200" y="3267307"/>
            <a:ext cx="8229600" cy="1327316"/>
          </a:xfrm>
          <a:prstGeom prst="rect">
            <a:avLst/>
          </a:prstGeom>
        </p:spPr>
        <p:txBody>
          <a:bodyPr vert="horz" lIns="0" tIns="0" rIns="0" bIns="0" rtlCol="0">
            <a:normAutofit/>
          </a:bodyPr>
          <a:lstStyle/>
          <a:p>
            <a:pPr lvl="0"/>
            <a:r>
              <a:rPr lang="en-US" dirty="0"/>
              <a:t>Click to edit Master text styles</a:t>
            </a:r>
          </a:p>
        </p:txBody>
      </p:sp>
      <p:pic>
        <p:nvPicPr>
          <p:cNvPr id="6" name="Picture 5"/>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0" y="4320540"/>
            <a:ext cx="9144000" cy="822960"/>
          </a:xfrm>
          <a:prstGeom prst="rect">
            <a:avLst/>
          </a:prstGeom>
          <a:effectLst>
            <a:outerShdw blurRad="50800" dist="76200" dir="16200000" algn="t" rotWithShape="0">
              <a:prstClr val="black">
                <a:alpha val="21000"/>
              </a:prstClr>
            </a:outerShdw>
          </a:effectLst>
        </p:spPr>
      </p:pic>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41528142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848" r:id="rId3"/>
  </p:sldLayoutIdLst>
  <p:hf hdr="0" dt="0"/>
  <p:txStyles>
    <p:titleStyle>
      <a:lvl1pPr algn="ctr" defTabSz="342900" rtl="0" eaLnBrk="1" latinLnBrk="0" hangingPunct="1">
        <a:spcBef>
          <a:spcPct val="0"/>
        </a:spcBef>
        <a:buNone/>
        <a:defRPr sz="2700" b="1" kern="1200">
          <a:solidFill>
            <a:schemeClr val="bg1"/>
          </a:solidFill>
          <a:latin typeface="+mj-lt"/>
          <a:ea typeface="+mj-ea"/>
          <a:cs typeface="+mj-cs"/>
        </a:defRPr>
      </a:lvl1pPr>
    </p:titleStyle>
    <p:bodyStyle>
      <a:lvl1pPr marL="0" indent="0" algn="ctr" defTabSz="342900" rtl="0" eaLnBrk="1" latinLnBrk="0" hangingPunct="1">
        <a:spcBef>
          <a:spcPts val="0"/>
        </a:spcBef>
        <a:spcAft>
          <a:spcPts val="1026"/>
        </a:spcAft>
        <a:buClr>
          <a:srgbClr val="78BE20"/>
        </a:buClr>
        <a:buFontTx/>
        <a:buNone/>
        <a:defRPr sz="2400" b="0" kern="1200">
          <a:solidFill>
            <a:schemeClr val="bg1"/>
          </a:solidFill>
          <a:latin typeface="+mn-lt"/>
          <a:ea typeface="+mn-ea"/>
          <a:cs typeface="+mn-cs"/>
        </a:defRPr>
      </a:lvl1pPr>
      <a:lvl2pPr marL="342900" indent="0" algn="l" defTabSz="342900" rtl="0" eaLnBrk="1" latinLnBrk="0" hangingPunct="1">
        <a:spcBef>
          <a:spcPts val="0"/>
        </a:spcBef>
        <a:spcAft>
          <a:spcPts val="1026"/>
        </a:spcAft>
        <a:buClr>
          <a:srgbClr val="78BE20"/>
        </a:buClr>
        <a:buFontTx/>
        <a:buNone/>
        <a:defRPr sz="2100" kern="1200">
          <a:solidFill>
            <a:schemeClr val="bg1"/>
          </a:solidFill>
          <a:latin typeface="+mn-lt"/>
          <a:ea typeface="+mn-ea"/>
          <a:cs typeface="+mn-cs"/>
        </a:defRPr>
      </a:lvl2pPr>
      <a:lvl3pPr marL="685800" indent="0" algn="l" defTabSz="342900" rtl="0" eaLnBrk="1" latinLnBrk="0" hangingPunct="1">
        <a:spcBef>
          <a:spcPts val="0"/>
        </a:spcBef>
        <a:spcAft>
          <a:spcPts val="1026"/>
        </a:spcAft>
        <a:buClr>
          <a:srgbClr val="78BE20"/>
        </a:buClr>
        <a:buFontTx/>
        <a:buNone/>
        <a:defRPr sz="1800" kern="1200">
          <a:solidFill>
            <a:schemeClr val="bg1"/>
          </a:solidFill>
          <a:latin typeface="+mn-lt"/>
          <a:ea typeface="+mn-ea"/>
          <a:cs typeface="+mn-cs"/>
        </a:defRPr>
      </a:lvl3pPr>
      <a:lvl4pPr marL="1028700" indent="0" algn="l" defTabSz="342900" rtl="0" eaLnBrk="1" latinLnBrk="0" hangingPunct="1">
        <a:spcBef>
          <a:spcPts val="0"/>
        </a:spcBef>
        <a:spcAft>
          <a:spcPts val="1026"/>
        </a:spcAft>
        <a:buClr>
          <a:srgbClr val="78BE20"/>
        </a:buClr>
        <a:buFontTx/>
        <a:buNone/>
        <a:defRPr sz="1500" kern="1200">
          <a:solidFill>
            <a:schemeClr val="bg1"/>
          </a:solidFill>
          <a:latin typeface="+mn-lt"/>
          <a:ea typeface="+mn-ea"/>
          <a:cs typeface="+mn-cs"/>
        </a:defRPr>
      </a:lvl4pPr>
      <a:lvl5pPr marL="1371600" indent="0" algn="l" defTabSz="342900" rtl="0" eaLnBrk="1" latinLnBrk="0" hangingPunct="1">
        <a:spcBef>
          <a:spcPts val="0"/>
        </a:spcBef>
        <a:spcAft>
          <a:spcPts val="1026"/>
        </a:spcAft>
        <a:buClr>
          <a:srgbClr val="78BE20"/>
        </a:buClr>
        <a:buFontTx/>
        <a:buNone/>
        <a:defRPr sz="1500" kern="1200">
          <a:solidFill>
            <a:schemeClr val="bg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1E3A76C-6DD5-9A4D-8AA4-BC4FD4657EEB}"/>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8" name="Footer Placeholder 4">
            <a:extLst>
              <a:ext uri="{FF2B5EF4-FFF2-40B4-BE49-F238E27FC236}">
                <a16:creationId xmlns:a16="http://schemas.microsoft.com/office/drawing/2014/main" id="{491B3F6B-9ECE-394C-B853-EF7C4BBB77C6}"/>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418108500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200151"/>
            <a:ext cx="8229601"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1" y="79453"/>
            <a:ext cx="8229601"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50909" y="4627593"/>
            <a:ext cx="1051791" cy="320287"/>
          </a:xfrm>
          <a:prstGeom prst="rect">
            <a:avLst/>
          </a:prstGeom>
        </p:spPr>
      </p:pic>
      <p:sp>
        <p:nvSpPr>
          <p:cNvPr id="9" name="Rectangle 8"/>
          <p:cNvSpPr/>
          <p:nvPr userDrawn="1"/>
        </p:nvSpPr>
        <p:spPr>
          <a:xfrm>
            <a:off x="1" y="5047990"/>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49"/>
          </a:p>
        </p:txBody>
      </p:sp>
      <p:sp>
        <p:nvSpPr>
          <p:cNvPr id="6" name="Slide Number Placeholder 5">
            <a:extLst>
              <a:ext uri="{FF2B5EF4-FFF2-40B4-BE49-F238E27FC236}">
                <a16:creationId xmlns:a16="http://schemas.microsoft.com/office/drawing/2014/main" id="{6F7CFBBF-AD40-C544-8E9C-A43A3B4EB6E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8" name="Footer Placeholder 4">
            <a:extLst>
              <a:ext uri="{FF2B5EF4-FFF2-40B4-BE49-F238E27FC236}">
                <a16:creationId xmlns:a16="http://schemas.microsoft.com/office/drawing/2014/main" id="{ECCFF8CD-3C3B-3141-A4BD-9611A54046C2}"/>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8748922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hdr="0" dt="0"/>
  <p:txStyles>
    <p:titleStyle>
      <a:lvl1pPr algn="l" defTabSz="257111" rtl="0" eaLnBrk="1" latinLnBrk="0" hangingPunct="1">
        <a:spcBef>
          <a:spcPct val="0"/>
        </a:spcBef>
        <a:buNone/>
        <a:defRPr sz="2024" b="1" kern="1200">
          <a:solidFill>
            <a:schemeClr val="tx2"/>
          </a:solidFill>
          <a:effectLst/>
          <a:latin typeface="+mj-lt"/>
          <a:ea typeface="+mj-ea"/>
          <a:cs typeface="+mj-cs"/>
        </a:defRPr>
      </a:lvl1pPr>
    </p:titleStyle>
    <p:bodyStyle>
      <a:lvl1pPr marL="192833" indent="-192833" algn="l" defTabSz="257111" rtl="0" eaLnBrk="1" latinLnBrk="0" hangingPunct="1">
        <a:spcBef>
          <a:spcPts val="0"/>
        </a:spcBef>
        <a:spcAft>
          <a:spcPts val="743"/>
        </a:spcAft>
        <a:buClr>
          <a:srgbClr val="78BE20"/>
        </a:buClr>
        <a:buFont typeface="Arial"/>
        <a:buChar char="•"/>
        <a:defRPr sz="1687" kern="1200">
          <a:solidFill>
            <a:schemeClr val="tx2"/>
          </a:solidFill>
          <a:latin typeface="+mn-lt"/>
          <a:ea typeface="+mn-ea"/>
          <a:cs typeface="+mn-cs"/>
        </a:defRPr>
      </a:lvl1pPr>
      <a:lvl2pPr marL="417806" indent="-160694" algn="l" defTabSz="257111" rtl="0" eaLnBrk="1" latinLnBrk="0" hangingPunct="1">
        <a:spcBef>
          <a:spcPts val="0"/>
        </a:spcBef>
        <a:spcAft>
          <a:spcPts val="743"/>
        </a:spcAft>
        <a:buClr>
          <a:srgbClr val="78BE20"/>
        </a:buClr>
        <a:buFont typeface="Arial"/>
        <a:buChar char="–"/>
        <a:defRPr sz="1574" kern="1200">
          <a:solidFill>
            <a:schemeClr val="tx2"/>
          </a:solidFill>
          <a:latin typeface="+mn-lt"/>
          <a:ea typeface="+mn-ea"/>
          <a:cs typeface="+mn-cs"/>
        </a:defRPr>
      </a:lvl2pPr>
      <a:lvl3pPr marL="642777" indent="-128555" algn="l" defTabSz="257111" rtl="0" eaLnBrk="1" latinLnBrk="0" hangingPunct="1">
        <a:spcBef>
          <a:spcPts val="0"/>
        </a:spcBef>
        <a:spcAft>
          <a:spcPts val="743"/>
        </a:spcAft>
        <a:buClr>
          <a:srgbClr val="78BE20"/>
        </a:buClr>
        <a:buFont typeface="Arial"/>
        <a:buChar char="•"/>
        <a:defRPr sz="1349" kern="1200">
          <a:solidFill>
            <a:schemeClr val="tx2"/>
          </a:solidFill>
          <a:latin typeface="+mn-lt"/>
          <a:ea typeface="+mn-ea"/>
          <a:cs typeface="+mn-cs"/>
        </a:defRPr>
      </a:lvl3pPr>
      <a:lvl4pPr marL="899888"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4pPr>
      <a:lvl5pPr marL="1156999"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5pPr>
      <a:lvl6pPr marL="1414109" indent="-128555" algn="l" defTabSz="257111" rtl="0" eaLnBrk="1" latinLnBrk="0" hangingPunct="1">
        <a:spcBef>
          <a:spcPct val="20000"/>
        </a:spcBef>
        <a:buFont typeface="Arial"/>
        <a:buChar char="•"/>
        <a:defRPr sz="1125" kern="1200">
          <a:solidFill>
            <a:schemeClr val="tx1"/>
          </a:solidFill>
          <a:latin typeface="+mn-lt"/>
          <a:ea typeface="+mn-ea"/>
          <a:cs typeface="+mn-cs"/>
        </a:defRPr>
      </a:lvl6pPr>
      <a:lvl7pPr marL="1671220" indent="-128555" algn="l" defTabSz="257111" rtl="0" eaLnBrk="1" latinLnBrk="0" hangingPunct="1">
        <a:spcBef>
          <a:spcPct val="20000"/>
        </a:spcBef>
        <a:buFont typeface="Arial"/>
        <a:buChar char="•"/>
        <a:defRPr sz="1125" kern="1200">
          <a:solidFill>
            <a:schemeClr val="tx1"/>
          </a:solidFill>
          <a:latin typeface="+mn-lt"/>
          <a:ea typeface="+mn-ea"/>
          <a:cs typeface="+mn-cs"/>
        </a:defRPr>
      </a:lvl7pPr>
      <a:lvl8pPr marL="1928330" indent="-128555" algn="l" defTabSz="257111" rtl="0" eaLnBrk="1" latinLnBrk="0" hangingPunct="1">
        <a:spcBef>
          <a:spcPct val="20000"/>
        </a:spcBef>
        <a:buFont typeface="Arial"/>
        <a:buChar char="•"/>
        <a:defRPr sz="1125" kern="1200">
          <a:solidFill>
            <a:schemeClr val="tx1"/>
          </a:solidFill>
          <a:latin typeface="+mn-lt"/>
          <a:ea typeface="+mn-ea"/>
          <a:cs typeface="+mn-cs"/>
        </a:defRPr>
      </a:lvl8pPr>
      <a:lvl9pPr marL="2185441" indent="-128555" algn="l" defTabSz="257111"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11" rtl="0" eaLnBrk="1" latinLnBrk="0" hangingPunct="1">
        <a:defRPr sz="1013" kern="1200">
          <a:solidFill>
            <a:schemeClr val="tx1"/>
          </a:solidFill>
          <a:latin typeface="+mn-lt"/>
          <a:ea typeface="+mn-ea"/>
          <a:cs typeface="+mn-cs"/>
        </a:defRPr>
      </a:lvl1pPr>
      <a:lvl2pPr marL="257111" algn="l" defTabSz="257111" rtl="0" eaLnBrk="1" latinLnBrk="0" hangingPunct="1">
        <a:defRPr sz="1013" kern="1200">
          <a:solidFill>
            <a:schemeClr val="tx1"/>
          </a:solidFill>
          <a:latin typeface="+mn-lt"/>
          <a:ea typeface="+mn-ea"/>
          <a:cs typeface="+mn-cs"/>
        </a:defRPr>
      </a:lvl2pPr>
      <a:lvl3pPr marL="514221" algn="l" defTabSz="257111" rtl="0" eaLnBrk="1" latinLnBrk="0" hangingPunct="1">
        <a:defRPr sz="1013" kern="1200">
          <a:solidFill>
            <a:schemeClr val="tx1"/>
          </a:solidFill>
          <a:latin typeface="+mn-lt"/>
          <a:ea typeface="+mn-ea"/>
          <a:cs typeface="+mn-cs"/>
        </a:defRPr>
      </a:lvl3pPr>
      <a:lvl4pPr marL="771332" algn="l" defTabSz="257111" rtl="0" eaLnBrk="1" latinLnBrk="0" hangingPunct="1">
        <a:defRPr sz="1013" kern="1200">
          <a:solidFill>
            <a:schemeClr val="tx1"/>
          </a:solidFill>
          <a:latin typeface="+mn-lt"/>
          <a:ea typeface="+mn-ea"/>
          <a:cs typeface="+mn-cs"/>
        </a:defRPr>
      </a:lvl4pPr>
      <a:lvl5pPr marL="1028443" algn="l" defTabSz="257111" rtl="0" eaLnBrk="1" latinLnBrk="0" hangingPunct="1">
        <a:defRPr sz="1013" kern="1200">
          <a:solidFill>
            <a:schemeClr val="tx1"/>
          </a:solidFill>
          <a:latin typeface="+mn-lt"/>
          <a:ea typeface="+mn-ea"/>
          <a:cs typeface="+mn-cs"/>
        </a:defRPr>
      </a:lvl5pPr>
      <a:lvl6pPr marL="1285554" algn="l" defTabSz="257111" rtl="0" eaLnBrk="1" latinLnBrk="0" hangingPunct="1">
        <a:defRPr sz="1013" kern="1200">
          <a:solidFill>
            <a:schemeClr val="tx1"/>
          </a:solidFill>
          <a:latin typeface="+mn-lt"/>
          <a:ea typeface="+mn-ea"/>
          <a:cs typeface="+mn-cs"/>
        </a:defRPr>
      </a:lvl6pPr>
      <a:lvl7pPr marL="1542665" algn="l" defTabSz="257111" rtl="0" eaLnBrk="1" latinLnBrk="0" hangingPunct="1">
        <a:defRPr sz="1013" kern="1200">
          <a:solidFill>
            <a:schemeClr val="tx1"/>
          </a:solidFill>
          <a:latin typeface="+mn-lt"/>
          <a:ea typeface="+mn-ea"/>
          <a:cs typeface="+mn-cs"/>
        </a:defRPr>
      </a:lvl7pPr>
      <a:lvl8pPr marL="1799775" algn="l" defTabSz="257111" rtl="0" eaLnBrk="1" latinLnBrk="0" hangingPunct="1">
        <a:defRPr sz="1013" kern="1200">
          <a:solidFill>
            <a:schemeClr val="tx1"/>
          </a:solidFill>
          <a:latin typeface="+mn-lt"/>
          <a:ea typeface="+mn-ea"/>
          <a:cs typeface="+mn-cs"/>
        </a:defRPr>
      </a:lvl8pPr>
      <a:lvl9pPr marL="2056886" algn="l" defTabSz="257111"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3"/>
          </p:nvPr>
        </p:nvSpPr>
        <p:spPr>
          <a:xfrm>
            <a:off x="864388" y="4638743"/>
            <a:ext cx="6858000" cy="365125"/>
          </a:xfrm>
          <a:prstGeom prst="rect">
            <a:avLst/>
          </a:prstGeom>
        </p:spPr>
        <p:txBody>
          <a:bodyPr vert="horz" lIns="0" tIns="0" rIns="0" bIns="0" rtlCol="0" anchor="ctr"/>
          <a:lstStyle>
            <a:lvl1pPr algn="ctr">
              <a:defRPr sz="800">
                <a:solidFill>
                  <a:schemeClr val="tx2">
                    <a:lumMod val="60000"/>
                    <a:lumOff val="40000"/>
                  </a:schemeClr>
                </a:solidFill>
              </a:defRPr>
            </a:lvl1pPr>
          </a:lstStyle>
          <a:p>
            <a:r>
              <a:rPr lang="en-US"/>
              <a:t>Confidential</a:t>
            </a:r>
            <a:endParaRPr lang="en-US" dirty="0"/>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2531557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2" r:id="rId10"/>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200151"/>
            <a:ext cx="8229601"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1" y="79453"/>
            <a:ext cx="8229601"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50909" y="4627593"/>
            <a:ext cx="1051791" cy="320287"/>
          </a:xfrm>
          <a:prstGeom prst="rect">
            <a:avLst/>
          </a:prstGeom>
        </p:spPr>
      </p:pic>
      <p:sp>
        <p:nvSpPr>
          <p:cNvPr id="9" name="Rectangle 8"/>
          <p:cNvSpPr/>
          <p:nvPr userDrawn="1"/>
        </p:nvSpPr>
        <p:spPr>
          <a:xfrm>
            <a:off x="1" y="5047990"/>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49"/>
          </a:p>
        </p:txBody>
      </p:sp>
      <p:sp>
        <p:nvSpPr>
          <p:cNvPr id="8" name="Slide Number Placeholder 5">
            <a:extLst>
              <a:ext uri="{FF2B5EF4-FFF2-40B4-BE49-F238E27FC236}">
                <a16:creationId xmlns:a16="http://schemas.microsoft.com/office/drawing/2014/main" id="{41D44049-09E9-CC46-A99B-5BEE1A9C8FF0}"/>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10" name="Footer Placeholder 4">
            <a:extLst>
              <a:ext uri="{FF2B5EF4-FFF2-40B4-BE49-F238E27FC236}">
                <a16:creationId xmlns:a16="http://schemas.microsoft.com/office/drawing/2014/main" id="{779BD855-C540-044D-8744-20197401A46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46263170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Lst>
  <p:hf hdr="0" dt="0"/>
  <p:txStyles>
    <p:titleStyle>
      <a:lvl1pPr algn="l" defTabSz="257111" rtl="0" eaLnBrk="1" latinLnBrk="0" hangingPunct="1">
        <a:spcBef>
          <a:spcPct val="0"/>
        </a:spcBef>
        <a:buNone/>
        <a:defRPr sz="2024" b="1" kern="1200">
          <a:solidFill>
            <a:schemeClr val="tx2"/>
          </a:solidFill>
          <a:effectLst/>
          <a:latin typeface="+mj-lt"/>
          <a:ea typeface="+mj-ea"/>
          <a:cs typeface="+mj-cs"/>
        </a:defRPr>
      </a:lvl1pPr>
    </p:titleStyle>
    <p:bodyStyle>
      <a:lvl1pPr marL="192833" indent="-192833" algn="l" defTabSz="257111" rtl="0" eaLnBrk="1" latinLnBrk="0" hangingPunct="1">
        <a:spcBef>
          <a:spcPts val="0"/>
        </a:spcBef>
        <a:spcAft>
          <a:spcPts val="743"/>
        </a:spcAft>
        <a:buClr>
          <a:srgbClr val="78BE20"/>
        </a:buClr>
        <a:buFont typeface="Arial"/>
        <a:buChar char="•"/>
        <a:defRPr sz="1687" kern="1200">
          <a:solidFill>
            <a:schemeClr val="tx2"/>
          </a:solidFill>
          <a:latin typeface="+mn-lt"/>
          <a:ea typeface="+mn-ea"/>
          <a:cs typeface="+mn-cs"/>
        </a:defRPr>
      </a:lvl1pPr>
      <a:lvl2pPr marL="417806" indent="-160694" algn="l" defTabSz="257111" rtl="0" eaLnBrk="1" latinLnBrk="0" hangingPunct="1">
        <a:spcBef>
          <a:spcPts val="0"/>
        </a:spcBef>
        <a:spcAft>
          <a:spcPts val="743"/>
        </a:spcAft>
        <a:buClr>
          <a:srgbClr val="78BE20"/>
        </a:buClr>
        <a:buFont typeface="Arial"/>
        <a:buChar char="–"/>
        <a:defRPr sz="1574" kern="1200">
          <a:solidFill>
            <a:schemeClr val="tx2"/>
          </a:solidFill>
          <a:latin typeface="+mn-lt"/>
          <a:ea typeface="+mn-ea"/>
          <a:cs typeface="+mn-cs"/>
        </a:defRPr>
      </a:lvl2pPr>
      <a:lvl3pPr marL="642777" indent="-128555" algn="l" defTabSz="257111" rtl="0" eaLnBrk="1" latinLnBrk="0" hangingPunct="1">
        <a:spcBef>
          <a:spcPts val="0"/>
        </a:spcBef>
        <a:spcAft>
          <a:spcPts val="743"/>
        </a:spcAft>
        <a:buClr>
          <a:srgbClr val="78BE20"/>
        </a:buClr>
        <a:buFont typeface="Arial"/>
        <a:buChar char="•"/>
        <a:defRPr sz="1349" kern="1200">
          <a:solidFill>
            <a:schemeClr val="tx2"/>
          </a:solidFill>
          <a:latin typeface="+mn-lt"/>
          <a:ea typeface="+mn-ea"/>
          <a:cs typeface="+mn-cs"/>
        </a:defRPr>
      </a:lvl3pPr>
      <a:lvl4pPr marL="899888"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4pPr>
      <a:lvl5pPr marL="1156999"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5pPr>
      <a:lvl6pPr marL="1414109" indent="-128555" algn="l" defTabSz="257111" rtl="0" eaLnBrk="1" latinLnBrk="0" hangingPunct="1">
        <a:spcBef>
          <a:spcPct val="20000"/>
        </a:spcBef>
        <a:buFont typeface="Arial"/>
        <a:buChar char="•"/>
        <a:defRPr sz="1125" kern="1200">
          <a:solidFill>
            <a:schemeClr val="tx1"/>
          </a:solidFill>
          <a:latin typeface="+mn-lt"/>
          <a:ea typeface="+mn-ea"/>
          <a:cs typeface="+mn-cs"/>
        </a:defRPr>
      </a:lvl6pPr>
      <a:lvl7pPr marL="1671220" indent="-128555" algn="l" defTabSz="257111" rtl="0" eaLnBrk="1" latinLnBrk="0" hangingPunct="1">
        <a:spcBef>
          <a:spcPct val="20000"/>
        </a:spcBef>
        <a:buFont typeface="Arial"/>
        <a:buChar char="•"/>
        <a:defRPr sz="1125" kern="1200">
          <a:solidFill>
            <a:schemeClr val="tx1"/>
          </a:solidFill>
          <a:latin typeface="+mn-lt"/>
          <a:ea typeface="+mn-ea"/>
          <a:cs typeface="+mn-cs"/>
        </a:defRPr>
      </a:lvl7pPr>
      <a:lvl8pPr marL="1928330" indent="-128555" algn="l" defTabSz="257111" rtl="0" eaLnBrk="1" latinLnBrk="0" hangingPunct="1">
        <a:spcBef>
          <a:spcPct val="20000"/>
        </a:spcBef>
        <a:buFont typeface="Arial"/>
        <a:buChar char="•"/>
        <a:defRPr sz="1125" kern="1200">
          <a:solidFill>
            <a:schemeClr val="tx1"/>
          </a:solidFill>
          <a:latin typeface="+mn-lt"/>
          <a:ea typeface="+mn-ea"/>
          <a:cs typeface="+mn-cs"/>
        </a:defRPr>
      </a:lvl8pPr>
      <a:lvl9pPr marL="2185441" indent="-128555" algn="l" defTabSz="257111"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11" rtl="0" eaLnBrk="1" latinLnBrk="0" hangingPunct="1">
        <a:defRPr sz="1013" kern="1200">
          <a:solidFill>
            <a:schemeClr val="tx1"/>
          </a:solidFill>
          <a:latin typeface="+mn-lt"/>
          <a:ea typeface="+mn-ea"/>
          <a:cs typeface="+mn-cs"/>
        </a:defRPr>
      </a:lvl1pPr>
      <a:lvl2pPr marL="257111" algn="l" defTabSz="257111" rtl="0" eaLnBrk="1" latinLnBrk="0" hangingPunct="1">
        <a:defRPr sz="1013" kern="1200">
          <a:solidFill>
            <a:schemeClr val="tx1"/>
          </a:solidFill>
          <a:latin typeface="+mn-lt"/>
          <a:ea typeface="+mn-ea"/>
          <a:cs typeface="+mn-cs"/>
        </a:defRPr>
      </a:lvl2pPr>
      <a:lvl3pPr marL="514221" algn="l" defTabSz="257111" rtl="0" eaLnBrk="1" latinLnBrk="0" hangingPunct="1">
        <a:defRPr sz="1013" kern="1200">
          <a:solidFill>
            <a:schemeClr val="tx1"/>
          </a:solidFill>
          <a:latin typeface="+mn-lt"/>
          <a:ea typeface="+mn-ea"/>
          <a:cs typeface="+mn-cs"/>
        </a:defRPr>
      </a:lvl3pPr>
      <a:lvl4pPr marL="771332" algn="l" defTabSz="257111" rtl="0" eaLnBrk="1" latinLnBrk="0" hangingPunct="1">
        <a:defRPr sz="1013" kern="1200">
          <a:solidFill>
            <a:schemeClr val="tx1"/>
          </a:solidFill>
          <a:latin typeface="+mn-lt"/>
          <a:ea typeface="+mn-ea"/>
          <a:cs typeface="+mn-cs"/>
        </a:defRPr>
      </a:lvl4pPr>
      <a:lvl5pPr marL="1028443" algn="l" defTabSz="257111" rtl="0" eaLnBrk="1" latinLnBrk="0" hangingPunct="1">
        <a:defRPr sz="1013" kern="1200">
          <a:solidFill>
            <a:schemeClr val="tx1"/>
          </a:solidFill>
          <a:latin typeface="+mn-lt"/>
          <a:ea typeface="+mn-ea"/>
          <a:cs typeface="+mn-cs"/>
        </a:defRPr>
      </a:lvl5pPr>
      <a:lvl6pPr marL="1285554" algn="l" defTabSz="257111" rtl="0" eaLnBrk="1" latinLnBrk="0" hangingPunct="1">
        <a:defRPr sz="1013" kern="1200">
          <a:solidFill>
            <a:schemeClr val="tx1"/>
          </a:solidFill>
          <a:latin typeface="+mn-lt"/>
          <a:ea typeface="+mn-ea"/>
          <a:cs typeface="+mn-cs"/>
        </a:defRPr>
      </a:lvl6pPr>
      <a:lvl7pPr marL="1542665" algn="l" defTabSz="257111" rtl="0" eaLnBrk="1" latinLnBrk="0" hangingPunct="1">
        <a:defRPr sz="1013" kern="1200">
          <a:solidFill>
            <a:schemeClr val="tx1"/>
          </a:solidFill>
          <a:latin typeface="+mn-lt"/>
          <a:ea typeface="+mn-ea"/>
          <a:cs typeface="+mn-cs"/>
        </a:defRPr>
      </a:lvl7pPr>
      <a:lvl8pPr marL="1799775" algn="l" defTabSz="257111" rtl="0" eaLnBrk="1" latinLnBrk="0" hangingPunct="1">
        <a:defRPr sz="1013" kern="1200">
          <a:solidFill>
            <a:schemeClr val="tx1"/>
          </a:solidFill>
          <a:latin typeface="+mn-lt"/>
          <a:ea typeface="+mn-ea"/>
          <a:cs typeface="+mn-cs"/>
        </a:defRPr>
      </a:lvl8pPr>
      <a:lvl9pPr marL="2056886" algn="l" defTabSz="257111"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1DBDD1A8-9B00-B742-9A19-EE01FCF5A90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8" name="Slide Number Placeholder 5">
            <a:extLst>
              <a:ext uri="{FF2B5EF4-FFF2-40B4-BE49-F238E27FC236}">
                <a16:creationId xmlns:a16="http://schemas.microsoft.com/office/drawing/2014/main" id="{89C7D20E-611F-5B40-BA10-CE173BF89DD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38202896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09524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71964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7" r:id="rId10"/>
  </p:sldLayoutIdLst>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3ED1DB-8220-2344-A6FC-2F95035B38E2}"/>
              </a:ext>
            </a:extLst>
          </p:cNvPr>
          <p:cNvSpPr>
            <a:spLocks noGrp="1"/>
          </p:cNvSpPr>
          <p:nvPr>
            <p:ph idx="1"/>
          </p:nvPr>
        </p:nvSpPr>
        <p:spPr>
          <a:xfrm>
            <a:off x="361781" y="2154124"/>
            <a:ext cx="4488512" cy="1327316"/>
          </a:xfrm>
        </p:spPr>
        <p:txBody>
          <a:bodyPr anchor="ctr">
            <a:normAutofit/>
          </a:bodyPr>
          <a:lstStyle/>
          <a:p>
            <a:pPr algn="l"/>
            <a:r>
              <a:rPr lang="en-US" dirty="0"/>
              <a:t>Example Social Posts &amp; Images</a:t>
            </a:r>
          </a:p>
        </p:txBody>
      </p:sp>
      <p:pic>
        <p:nvPicPr>
          <p:cNvPr id="5" name="Picture 4">
            <a:extLst>
              <a:ext uri="{FF2B5EF4-FFF2-40B4-BE49-F238E27FC236}">
                <a16:creationId xmlns:a16="http://schemas.microsoft.com/office/drawing/2014/main" id="{F661A31E-0121-42F3-A35B-02F20AAC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91" y="570414"/>
            <a:ext cx="2751281" cy="837809"/>
          </a:xfrm>
          <a:prstGeom prst="rect">
            <a:avLst/>
          </a:prstGeom>
        </p:spPr>
      </p:pic>
      <p:pic>
        <p:nvPicPr>
          <p:cNvPr id="6" name="Picture 5">
            <a:extLst>
              <a:ext uri="{FF2B5EF4-FFF2-40B4-BE49-F238E27FC236}">
                <a16:creationId xmlns:a16="http://schemas.microsoft.com/office/drawing/2014/main" id="{CA66CCD2-6F64-4FA5-99C4-88EBA94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2" y="1510827"/>
            <a:ext cx="2848264" cy="540483"/>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AD99EE58-C1AF-4A17-8304-BB8BC6199F99}"/>
              </a:ext>
            </a:extLst>
          </p:cNvPr>
          <p:cNvPicPr>
            <a:picLocks noChangeAspect="1"/>
          </p:cNvPicPr>
          <p:nvPr/>
        </p:nvPicPr>
        <p:blipFill>
          <a:blip r:embed="rId4"/>
          <a:stretch>
            <a:fillRect/>
          </a:stretch>
        </p:blipFill>
        <p:spPr>
          <a:xfrm>
            <a:off x="4589715" y="111318"/>
            <a:ext cx="3862522" cy="4497517"/>
          </a:xfrm>
          <a:prstGeom prst="rect">
            <a:avLst/>
          </a:prstGeom>
        </p:spPr>
      </p:pic>
    </p:spTree>
    <p:extLst>
      <p:ext uri="{BB962C8B-B14F-4D97-AF65-F5344CB8AC3E}">
        <p14:creationId xmlns:p14="http://schemas.microsoft.com/office/powerpoint/2010/main" val="169919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in a blue shirt&#10;&#10;Description automatically generated">
            <a:extLst>
              <a:ext uri="{FF2B5EF4-FFF2-40B4-BE49-F238E27FC236}">
                <a16:creationId xmlns:a16="http://schemas.microsoft.com/office/drawing/2014/main" id="{29991F82-E068-BC4B-9302-7502CF290918}"/>
              </a:ext>
            </a:extLst>
          </p:cNvPr>
          <p:cNvPicPr>
            <a:picLocks noChangeAspect="1"/>
          </p:cNvPicPr>
          <p:nvPr/>
        </p:nvPicPr>
        <p:blipFill>
          <a:blip r:embed="rId2"/>
          <a:stretch>
            <a:fillRect/>
          </a:stretch>
        </p:blipFill>
        <p:spPr>
          <a:xfrm>
            <a:off x="1600200" y="1016508"/>
            <a:ext cx="5943600" cy="3110484"/>
          </a:xfrm>
          <a:prstGeom prst="rect">
            <a:avLst/>
          </a:prstGeom>
        </p:spPr>
      </p:pic>
      <p:sp>
        <p:nvSpPr>
          <p:cNvPr id="8" name="Rectangle 7">
            <a:extLst>
              <a:ext uri="{FF2B5EF4-FFF2-40B4-BE49-F238E27FC236}">
                <a16:creationId xmlns:a16="http://schemas.microsoft.com/office/drawing/2014/main" id="{344EECB2-3BE3-E640-BD4E-455098E96111}"/>
              </a:ext>
            </a:extLst>
          </p:cNvPr>
          <p:cNvSpPr/>
          <p:nvPr/>
        </p:nvSpPr>
        <p:spPr>
          <a:xfrm>
            <a:off x="6118186" y="3706920"/>
            <a:ext cx="1276528" cy="3141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a:extLst>
              <a:ext uri="{FF2B5EF4-FFF2-40B4-BE49-F238E27FC236}">
                <a16:creationId xmlns:a16="http://schemas.microsoft.com/office/drawing/2014/main" id="{F76FEE19-3288-3F4A-9725-360B52E1CAAE}"/>
              </a:ext>
            </a:extLst>
          </p:cNvPr>
          <p:cNvSpPr txBox="1"/>
          <p:nvPr/>
        </p:nvSpPr>
        <p:spPr>
          <a:xfrm>
            <a:off x="6230453" y="3781213"/>
            <a:ext cx="1051993" cy="200055"/>
          </a:xfrm>
          <a:prstGeom prst="rect">
            <a:avLst/>
          </a:prstGeom>
          <a:noFill/>
        </p:spPr>
        <p:txBody>
          <a:bodyPr wrap="square" rtlCol="0">
            <a:spAutoFit/>
          </a:bodyPr>
          <a:lstStyle/>
          <a:p>
            <a:r>
              <a:rPr lang="en-US" sz="700" dirty="0">
                <a:solidFill>
                  <a:srgbClr val="000000"/>
                </a:solidFill>
              </a:rPr>
              <a:t>YOUR LOGO HERE</a:t>
            </a:r>
          </a:p>
        </p:txBody>
      </p:sp>
    </p:spTree>
    <p:extLst>
      <p:ext uri="{BB962C8B-B14F-4D97-AF65-F5344CB8AC3E}">
        <p14:creationId xmlns:p14="http://schemas.microsoft.com/office/powerpoint/2010/main" val="34485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1B695A-5B4A-4AD2-9EF9-229DFB21149B}"/>
              </a:ext>
            </a:extLst>
          </p:cNvPr>
          <p:cNvGrpSpPr/>
          <p:nvPr/>
        </p:nvGrpSpPr>
        <p:grpSpPr>
          <a:xfrm>
            <a:off x="5680863" y="3262038"/>
            <a:ext cx="1684235" cy="414449"/>
            <a:chOff x="7574483" y="4349384"/>
            <a:chExt cx="2245647" cy="552598"/>
          </a:xfrm>
        </p:grpSpPr>
        <p:sp>
          <p:nvSpPr>
            <p:cNvPr id="8" name="Rectangle 7">
              <a:extLst>
                <a:ext uri="{FF2B5EF4-FFF2-40B4-BE49-F238E27FC236}">
                  <a16:creationId xmlns:a16="http://schemas.microsoft.com/office/drawing/2014/main" id="{344EECB2-3BE3-E640-BD4E-455098E96111}"/>
                </a:ext>
              </a:extLst>
            </p:cNvPr>
            <p:cNvSpPr/>
            <p:nvPr/>
          </p:nvSpPr>
          <p:spPr>
            <a:xfrm>
              <a:off x="7574483" y="4349384"/>
              <a:ext cx="2245647" cy="5525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a:extLst>
                <a:ext uri="{FF2B5EF4-FFF2-40B4-BE49-F238E27FC236}">
                  <a16:creationId xmlns:a16="http://schemas.microsoft.com/office/drawing/2014/main" id="{F76FEE19-3288-3F4A-9725-360B52E1CAAE}"/>
                </a:ext>
              </a:extLst>
            </p:cNvPr>
            <p:cNvSpPr txBox="1"/>
            <p:nvPr/>
          </p:nvSpPr>
          <p:spPr>
            <a:xfrm>
              <a:off x="7771982" y="4480079"/>
              <a:ext cx="1850648" cy="330945"/>
            </a:xfrm>
            <a:prstGeom prst="rect">
              <a:avLst/>
            </a:prstGeom>
            <a:noFill/>
          </p:spPr>
          <p:txBody>
            <a:bodyPr wrap="square" rtlCol="0">
              <a:spAutoFit/>
            </a:bodyPr>
            <a:lstStyle/>
            <a:p>
              <a:r>
                <a:rPr lang="en-US" sz="1013" dirty="0">
                  <a:solidFill>
                    <a:srgbClr val="000000"/>
                  </a:solidFill>
                </a:rPr>
                <a:t>YOUR LOGO HERE</a:t>
              </a:r>
            </a:p>
          </p:txBody>
        </p:sp>
      </p:grpSp>
      <p:pic>
        <p:nvPicPr>
          <p:cNvPr id="4" name="Picture 3" descr="A person holding a sign&#10;&#10;Description automatically generated">
            <a:extLst>
              <a:ext uri="{FF2B5EF4-FFF2-40B4-BE49-F238E27FC236}">
                <a16:creationId xmlns:a16="http://schemas.microsoft.com/office/drawing/2014/main" id="{733CBCB9-0177-1D41-AFFD-2319FDA6D85E}"/>
              </a:ext>
            </a:extLst>
          </p:cNvPr>
          <p:cNvPicPr>
            <a:picLocks noChangeAspect="1"/>
          </p:cNvPicPr>
          <p:nvPr/>
        </p:nvPicPr>
        <p:blipFill>
          <a:blip r:embed="rId2"/>
          <a:stretch>
            <a:fillRect/>
          </a:stretch>
        </p:blipFill>
        <p:spPr>
          <a:xfrm>
            <a:off x="1600200" y="1016508"/>
            <a:ext cx="5943600" cy="3110484"/>
          </a:xfrm>
          <a:prstGeom prst="rect">
            <a:avLst/>
          </a:prstGeom>
        </p:spPr>
      </p:pic>
      <p:sp>
        <p:nvSpPr>
          <p:cNvPr id="9" name="Rectangle 8">
            <a:extLst>
              <a:ext uri="{FF2B5EF4-FFF2-40B4-BE49-F238E27FC236}">
                <a16:creationId xmlns:a16="http://schemas.microsoft.com/office/drawing/2014/main" id="{FC10321C-B83C-244E-81CC-302F757C5878}"/>
              </a:ext>
            </a:extLst>
          </p:cNvPr>
          <p:cNvSpPr/>
          <p:nvPr/>
        </p:nvSpPr>
        <p:spPr>
          <a:xfrm>
            <a:off x="6272290" y="3774508"/>
            <a:ext cx="1122423" cy="2465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6857F49D-6361-D049-90A9-08C6143671A0}"/>
              </a:ext>
            </a:extLst>
          </p:cNvPr>
          <p:cNvSpPr/>
          <p:nvPr/>
        </p:nvSpPr>
        <p:spPr>
          <a:xfrm>
            <a:off x="6242675" y="3794017"/>
            <a:ext cx="1122423" cy="215444"/>
          </a:xfrm>
          <a:prstGeom prst="rect">
            <a:avLst/>
          </a:prstGeom>
        </p:spPr>
        <p:txBody>
          <a:bodyPr wrap="none">
            <a:spAutoFit/>
          </a:bodyPr>
          <a:lstStyle/>
          <a:p>
            <a:r>
              <a:rPr lang="en-US" sz="800" dirty="0">
                <a:solidFill>
                  <a:srgbClr val="000000"/>
                </a:solidFill>
              </a:rPr>
              <a:t>YOUR LOGO HERE</a:t>
            </a:r>
          </a:p>
        </p:txBody>
      </p:sp>
    </p:spTree>
    <p:extLst>
      <p:ext uri="{BB962C8B-B14F-4D97-AF65-F5344CB8AC3E}">
        <p14:creationId xmlns:p14="http://schemas.microsoft.com/office/powerpoint/2010/main" val="34858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268C37BE-E9A4-2841-9AB6-FA5E3320F951}"/>
              </a:ext>
            </a:extLst>
          </p:cNvPr>
          <p:cNvPicPr>
            <a:picLocks noChangeAspect="1"/>
          </p:cNvPicPr>
          <p:nvPr/>
        </p:nvPicPr>
        <p:blipFill>
          <a:blip r:embed="rId3"/>
          <a:stretch>
            <a:fillRect/>
          </a:stretch>
        </p:blipFill>
        <p:spPr>
          <a:xfrm>
            <a:off x="1600200" y="1016508"/>
            <a:ext cx="5943600" cy="3110484"/>
          </a:xfrm>
          <a:prstGeom prst="rect">
            <a:avLst/>
          </a:prstGeom>
        </p:spPr>
      </p:pic>
      <p:sp>
        <p:nvSpPr>
          <p:cNvPr id="8" name="Rectangle 7">
            <a:extLst>
              <a:ext uri="{FF2B5EF4-FFF2-40B4-BE49-F238E27FC236}">
                <a16:creationId xmlns:a16="http://schemas.microsoft.com/office/drawing/2014/main" id="{344EECB2-3BE3-E640-BD4E-455098E96111}"/>
              </a:ext>
            </a:extLst>
          </p:cNvPr>
          <p:cNvSpPr/>
          <p:nvPr/>
        </p:nvSpPr>
        <p:spPr>
          <a:xfrm>
            <a:off x="6210190" y="3729494"/>
            <a:ext cx="1148476" cy="2619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a:extLst>
              <a:ext uri="{FF2B5EF4-FFF2-40B4-BE49-F238E27FC236}">
                <a16:creationId xmlns:a16="http://schemas.microsoft.com/office/drawing/2014/main" id="{F76FEE19-3288-3F4A-9725-360B52E1CAAE}"/>
              </a:ext>
            </a:extLst>
          </p:cNvPr>
          <p:cNvSpPr txBox="1"/>
          <p:nvPr/>
        </p:nvSpPr>
        <p:spPr>
          <a:xfrm>
            <a:off x="6210190" y="3769250"/>
            <a:ext cx="1148476" cy="215444"/>
          </a:xfrm>
          <a:prstGeom prst="rect">
            <a:avLst/>
          </a:prstGeom>
          <a:noFill/>
        </p:spPr>
        <p:txBody>
          <a:bodyPr wrap="square" rtlCol="0">
            <a:spAutoFit/>
          </a:bodyPr>
          <a:lstStyle/>
          <a:p>
            <a:r>
              <a:rPr lang="en-US" sz="800" dirty="0">
                <a:solidFill>
                  <a:srgbClr val="000000"/>
                </a:solidFill>
              </a:rPr>
              <a:t>YOUR LOGO HERE</a:t>
            </a:r>
          </a:p>
        </p:txBody>
      </p:sp>
    </p:spTree>
    <p:extLst>
      <p:ext uri="{BB962C8B-B14F-4D97-AF65-F5344CB8AC3E}">
        <p14:creationId xmlns:p14="http://schemas.microsoft.com/office/powerpoint/2010/main" val="107222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E8E9952-23C2-CA41-ABA7-5F6F0289933A}"/>
              </a:ext>
            </a:extLst>
          </p:cNvPr>
          <p:cNvPicPr>
            <a:picLocks noChangeAspect="1"/>
          </p:cNvPicPr>
          <p:nvPr/>
        </p:nvPicPr>
        <p:blipFill>
          <a:blip r:embed="rId2"/>
          <a:stretch>
            <a:fillRect/>
          </a:stretch>
        </p:blipFill>
        <p:spPr>
          <a:xfrm>
            <a:off x="1583861" y="747041"/>
            <a:ext cx="5976278" cy="3127586"/>
          </a:xfrm>
          <a:prstGeom prst="rect">
            <a:avLst/>
          </a:prstGeom>
        </p:spPr>
      </p:pic>
      <p:grpSp>
        <p:nvGrpSpPr>
          <p:cNvPr id="2" name="Group 1">
            <a:extLst>
              <a:ext uri="{FF2B5EF4-FFF2-40B4-BE49-F238E27FC236}">
                <a16:creationId xmlns:a16="http://schemas.microsoft.com/office/drawing/2014/main" id="{3A1B695A-5B4A-4AD2-9EF9-229DFB21149B}"/>
              </a:ext>
            </a:extLst>
          </p:cNvPr>
          <p:cNvGrpSpPr/>
          <p:nvPr/>
        </p:nvGrpSpPr>
        <p:grpSpPr>
          <a:xfrm>
            <a:off x="5680863" y="3262038"/>
            <a:ext cx="1684235" cy="414449"/>
            <a:chOff x="7574483" y="4349384"/>
            <a:chExt cx="2245647" cy="552598"/>
          </a:xfrm>
        </p:grpSpPr>
        <p:sp>
          <p:nvSpPr>
            <p:cNvPr id="8" name="Rectangle 7">
              <a:extLst>
                <a:ext uri="{FF2B5EF4-FFF2-40B4-BE49-F238E27FC236}">
                  <a16:creationId xmlns:a16="http://schemas.microsoft.com/office/drawing/2014/main" id="{344EECB2-3BE3-E640-BD4E-455098E96111}"/>
                </a:ext>
              </a:extLst>
            </p:cNvPr>
            <p:cNvSpPr/>
            <p:nvPr/>
          </p:nvSpPr>
          <p:spPr>
            <a:xfrm>
              <a:off x="7574483" y="4349384"/>
              <a:ext cx="2245647" cy="5525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a:extLst>
                <a:ext uri="{FF2B5EF4-FFF2-40B4-BE49-F238E27FC236}">
                  <a16:creationId xmlns:a16="http://schemas.microsoft.com/office/drawing/2014/main" id="{F76FEE19-3288-3F4A-9725-360B52E1CAAE}"/>
                </a:ext>
              </a:extLst>
            </p:cNvPr>
            <p:cNvSpPr txBox="1"/>
            <p:nvPr/>
          </p:nvSpPr>
          <p:spPr>
            <a:xfrm>
              <a:off x="7771982" y="4480079"/>
              <a:ext cx="1850648" cy="330945"/>
            </a:xfrm>
            <a:prstGeom prst="rect">
              <a:avLst/>
            </a:prstGeom>
            <a:noFill/>
          </p:spPr>
          <p:txBody>
            <a:bodyPr wrap="square" rtlCol="0">
              <a:spAutoFit/>
            </a:bodyPr>
            <a:lstStyle/>
            <a:p>
              <a:r>
                <a:rPr lang="en-US" sz="1013" dirty="0">
                  <a:solidFill>
                    <a:srgbClr val="000000"/>
                  </a:solidFill>
                </a:rPr>
                <a:t>YOUR LOGO HERE</a:t>
              </a:r>
            </a:p>
          </p:txBody>
        </p:sp>
      </p:grpSp>
    </p:spTree>
    <p:extLst>
      <p:ext uri="{BB962C8B-B14F-4D97-AF65-F5344CB8AC3E}">
        <p14:creationId xmlns:p14="http://schemas.microsoft.com/office/powerpoint/2010/main" val="229378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irt&#10;&#10;Description automatically generated">
            <a:extLst>
              <a:ext uri="{FF2B5EF4-FFF2-40B4-BE49-F238E27FC236}">
                <a16:creationId xmlns:a16="http://schemas.microsoft.com/office/drawing/2014/main" id="{52716B91-6554-7F43-B698-02EA4BBE394B}"/>
              </a:ext>
            </a:extLst>
          </p:cNvPr>
          <p:cNvPicPr>
            <a:picLocks noChangeAspect="1"/>
          </p:cNvPicPr>
          <p:nvPr/>
        </p:nvPicPr>
        <p:blipFill>
          <a:blip r:embed="rId2"/>
          <a:stretch>
            <a:fillRect/>
          </a:stretch>
        </p:blipFill>
        <p:spPr>
          <a:xfrm>
            <a:off x="1571625" y="1006115"/>
            <a:ext cx="6000750" cy="3140393"/>
          </a:xfrm>
          <a:prstGeom prst="rect">
            <a:avLst/>
          </a:prstGeom>
        </p:spPr>
      </p:pic>
      <p:grpSp>
        <p:nvGrpSpPr>
          <p:cNvPr id="2" name="Group 1">
            <a:extLst>
              <a:ext uri="{FF2B5EF4-FFF2-40B4-BE49-F238E27FC236}">
                <a16:creationId xmlns:a16="http://schemas.microsoft.com/office/drawing/2014/main" id="{E7E11AEC-9F86-46D8-8022-14B461CC60EA}"/>
              </a:ext>
            </a:extLst>
          </p:cNvPr>
          <p:cNvGrpSpPr/>
          <p:nvPr/>
        </p:nvGrpSpPr>
        <p:grpSpPr>
          <a:xfrm>
            <a:off x="5447924" y="1537042"/>
            <a:ext cx="1280330" cy="282038"/>
            <a:chOff x="7263898" y="2049389"/>
            <a:chExt cx="1707107" cy="376050"/>
          </a:xfrm>
        </p:grpSpPr>
        <p:sp>
          <p:nvSpPr>
            <p:cNvPr id="9" name="Rectangle 8">
              <a:extLst>
                <a:ext uri="{FF2B5EF4-FFF2-40B4-BE49-F238E27FC236}">
                  <a16:creationId xmlns:a16="http://schemas.microsoft.com/office/drawing/2014/main" id="{DBEA94FB-A4B2-F942-957D-F02298F5D612}"/>
                </a:ext>
              </a:extLst>
            </p:cNvPr>
            <p:cNvSpPr/>
            <p:nvPr/>
          </p:nvSpPr>
          <p:spPr>
            <a:xfrm>
              <a:off x="7263898" y="2049389"/>
              <a:ext cx="1707107" cy="3760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47AEB6AD-BE96-824B-BC4C-402C11666552}"/>
                </a:ext>
              </a:extLst>
            </p:cNvPr>
            <p:cNvSpPr txBox="1"/>
            <p:nvPr/>
          </p:nvSpPr>
          <p:spPr>
            <a:xfrm>
              <a:off x="7263898" y="2089612"/>
              <a:ext cx="1707107" cy="307776"/>
            </a:xfrm>
            <a:prstGeom prst="rect">
              <a:avLst/>
            </a:prstGeom>
            <a:noFill/>
          </p:spPr>
          <p:txBody>
            <a:bodyPr wrap="square" rtlCol="0">
              <a:spAutoFit/>
            </a:bodyPr>
            <a:lstStyle/>
            <a:p>
              <a:r>
                <a:rPr lang="en-US" sz="900" dirty="0">
                  <a:solidFill>
                    <a:srgbClr val="000000"/>
                  </a:solidFill>
                </a:rPr>
                <a:t>YOUR LOGO HERE</a:t>
              </a:r>
            </a:p>
          </p:txBody>
        </p:sp>
      </p:grpSp>
    </p:spTree>
    <p:extLst>
      <p:ext uri="{BB962C8B-B14F-4D97-AF65-F5344CB8AC3E}">
        <p14:creationId xmlns:p14="http://schemas.microsoft.com/office/powerpoint/2010/main" val="181048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0DDC022E-646B-9F4E-BEC9-0C8C39968F51}"/>
              </a:ext>
            </a:extLst>
          </p:cNvPr>
          <p:cNvPicPr>
            <a:picLocks noChangeAspect="1"/>
          </p:cNvPicPr>
          <p:nvPr/>
        </p:nvPicPr>
        <p:blipFill>
          <a:blip r:embed="rId2"/>
          <a:stretch>
            <a:fillRect/>
          </a:stretch>
        </p:blipFill>
        <p:spPr>
          <a:xfrm>
            <a:off x="1583861" y="1007957"/>
            <a:ext cx="5976278" cy="3127586"/>
          </a:xfrm>
          <a:prstGeom prst="rect">
            <a:avLst/>
          </a:prstGeom>
        </p:spPr>
      </p:pic>
      <p:grpSp>
        <p:nvGrpSpPr>
          <p:cNvPr id="3" name="Group 2">
            <a:extLst>
              <a:ext uri="{FF2B5EF4-FFF2-40B4-BE49-F238E27FC236}">
                <a16:creationId xmlns:a16="http://schemas.microsoft.com/office/drawing/2014/main" id="{55CEF587-684A-4B42-A444-4C6CAA0C4837}"/>
              </a:ext>
            </a:extLst>
          </p:cNvPr>
          <p:cNvGrpSpPr/>
          <p:nvPr/>
        </p:nvGrpSpPr>
        <p:grpSpPr>
          <a:xfrm>
            <a:off x="1780580" y="1219618"/>
            <a:ext cx="2129049" cy="395369"/>
            <a:chOff x="2374107" y="1626156"/>
            <a:chExt cx="2838732" cy="527158"/>
          </a:xfrm>
        </p:grpSpPr>
        <p:sp>
          <p:nvSpPr>
            <p:cNvPr id="6" name="Rectangle 5">
              <a:extLst>
                <a:ext uri="{FF2B5EF4-FFF2-40B4-BE49-F238E27FC236}">
                  <a16:creationId xmlns:a16="http://schemas.microsoft.com/office/drawing/2014/main" id="{B21268CB-3071-A347-A7FE-E07CC7AF6214}"/>
                </a:ext>
              </a:extLst>
            </p:cNvPr>
            <p:cNvSpPr/>
            <p:nvPr/>
          </p:nvSpPr>
          <p:spPr>
            <a:xfrm>
              <a:off x="2374107" y="1626156"/>
              <a:ext cx="2838732" cy="5271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2561374" y="1658903"/>
              <a:ext cx="2464199" cy="410368"/>
            </a:xfrm>
            <a:prstGeom prst="rect">
              <a:avLst/>
            </a:prstGeom>
            <a:noFill/>
          </p:spPr>
          <p:txBody>
            <a:bodyPr wrap="square" rtlCol="0">
              <a:spAutoFit/>
            </a:bodyPr>
            <a:lstStyle/>
            <a:p>
              <a:r>
                <a:rPr lang="en-US" sz="1400" dirty="0">
                  <a:solidFill>
                    <a:srgbClr val="000000"/>
                  </a:solidFill>
                </a:rPr>
                <a:t>YOUR LOGO HERE</a:t>
              </a:r>
            </a:p>
          </p:txBody>
        </p:sp>
      </p:grpSp>
    </p:spTree>
    <p:extLst>
      <p:ext uri="{BB962C8B-B14F-4D97-AF65-F5344CB8AC3E}">
        <p14:creationId xmlns:p14="http://schemas.microsoft.com/office/powerpoint/2010/main" val="1728012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C5654343-9D80-0845-9403-5F1B7D07F18B}"/>
              </a:ext>
            </a:extLst>
          </p:cNvPr>
          <p:cNvPicPr>
            <a:picLocks noChangeAspect="1"/>
          </p:cNvPicPr>
          <p:nvPr/>
        </p:nvPicPr>
        <p:blipFill>
          <a:blip r:embed="rId2"/>
          <a:stretch>
            <a:fillRect/>
          </a:stretch>
        </p:blipFill>
        <p:spPr>
          <a:xfrm>
            <a:off x="1303734" y="1001553"/>
            <a:ext cx="6000750" cy="3140393"/>
          </a:xfrm>
          <a:prstGeom prst="rect">
            <a:avLst/>
          </a:prstGeom>
        </p:spPr>
      </p:pic>
      <p:grpSp>
        <p:nvGrpSpPr>
          <p:cNvPr id="2" name="Group 1">
            <a:extLst>
              <a:ext uri="{FF2B5EF4-FFF2-40B4-BE49-F238E27FC236}">
                <a16:creationId xmlns:a16="http://schemas.microsoft.com/office/drawing/2014/main" id="{D6BFB30D-22BD-4484-9127-E18BBC08CCDE}"/>
              </a:ext>
            </a:extLst>
          </p:cNvPr>
          <p:cNvGrpSpPr/>
          <p:nvPr/>
        </p:nvGrpSpPr>
        <p:grpSpPr>
          <a:xfrm>
            <a:off x="5582936" y="1575196"/>
            <a:ext cx="1304698" cy="1993106"/>
            <a:chOff x="7443916" y="2100261"/>
            <a:chExt cx="1739597" cy="2657475"/>
          </a:xfrm>
        </p:grpSpPr>
        <p:sp>
          <p:nvSpPr>
            <p:cNvPr id="8" name="Rectangle 7">
              <a:extLst>
                <a:ext uri="{FF2B5EF4-FFF2-40B4-BE49-F238E27FC236}">
                  <a16:creationId xmlns:a16="http://schemas.microsoft.com/office/drawing/2014/main" id="{3602FD70-B8B7-E44A-BF69-914570055EAB}"/>
                </a:ext>
              </a:extLst>
            </p:cNvPr>
            <p:cNvSpPr/>
            <p:nvPr/>
          </p:nvSpPr>
          <p:spPr>
            <a:xfrm>
              <a:off x="7443916" y="2100261"/>
              <a:ext cx="1724026" cy="26574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a:extLst>
                <a:ext uri="{FF2B5EF4-FFF2-40B4-BE49-F238E27FC236}">
                  <a16:creationId xmlns:a16="http://schemas.microsoft.com/office/drawing/2014/main" id="{E4A9F35A-84B9-6244-92ED-FCAAD60DC4FF}"/>
                </a:ext>
              </a:extLst>
            </p:cNvPr>
            <p:cNvSpPr txBox="1"/>
            <p:nvPr/>
          </p:nvSpPr>
          <p:spPr>
            <a:xfrm>
              <a:off x="7459487" y="2459502"/>
              <a:ext cx="1724026" cy="1969771"/>
            </a:xfrm>
            <a:prstGeom prst="rect">
              <a:avLst/>
            </a:prstGeom>
            <a:noFill/>
          </p:spPr>
          <p:txBody>
            <a:bodyPr wrap="square" rtlCol="0">
              <a:spAutoFit/>
            </a:bodyPr>
            <a:lstStyle/>
            <a:p>
              <a:r>
                <a:rPr lang="en-US" sz="3000" dirty="0">
                  <a:solidFill>
                    <a:srgbClr val="000000"/>
                  </a:solidFill>
                </a:rPr>
                <a:t>YOUR</a:t>
              </a:r>
            </a:p>
            <a:p>
              <a:r>
                <a:rPr lang="en-US" sz="3000" dirty="0">
                  <a:solidFill>
                    <a:srgbClr val="000000"/>
                  </a:solidFill>
                </a:rPr>
                <a:t>LOGO</a:t>
              </a:r>
            </a:p>
            <a:p>
              <a:r>
                <a:rPr lang="en-US" sz="3000" dirty="0">
                  <a:solidFill>
                    <a:srgbClr val="000000"/>
                  </a:solidFill>
                </a:rPr>
                <a:t>HERE</a:t>
              </a:r>
            </a:p>
          </p:txBody>
        </p:sp>
      </p:grpSp>
    </p:spTree>
    <p:extLst>
      <p:ext uri="{BB962C8B-B14F-4D97-AF65-F5344CB8AC3E}">
        <p14:creationId xmlns:p14="http://schemas.microsoft.com/office/powerpoint/2010/main" val="234270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olding, hand, bat&#10;&#10;Description automatically generated">
            <a:extLst>
              <a:ext uri="{FF2B5EF4-FFF2-40B4-BE49-F238E27FC236}">
                <a16:creationId xmlns:a16="http://schemas.microsoft.com/office/drawing/2014/main" id="{D8F5BC80-4F7F-1244-9F63-34068134D373}"/>
              </a:ext>
            </a:extLst>
          </p:cNvPr>
          <p:cNvPicPr>
            <a:picLocks noChangeAspect="1"/>
          </p:cNvPicPr>
          <p:nvPr/>
        </p:nvPicPr>
        <p:blipFill>
          <a:blip r:embed="rId2"/>
          <a:stretch>
            <a:fillRect/>
          </a:stretch>
        </p:blipFill>
        <p:spPr>
          <a:xfrm>
            <a:off x="1453464" y="1001554"/>
            <a:ext cx="6000750" cy="3140393"/>
          </a:xfrm>
          <a:prstGeom prst="rect">
            <a:avLst/>
          </a:prstGeom>
        </p:spPr>
      </p:pic>
      <p:grpSp>
        <p:nvGrpSpPr>
          <p:cNvPr id="2" name="Group 1">
            <a:extLst>
              <a:ext uri="{FF2B5EF4-FFF2-40B4-BE49-F238E27FC236}">
                <a16:creationId xmlns:a16="http://schemas.microsoft.com/office/drawing/2014/main" id="{80B88D41-7F36-4CBB-9638-39514EFBC9C0}"/>
              </a:ext>
            </a:extLst>
          </p:cNvPr>
          <p:cNvGrpSpPr/>
          <p:nvPr/>
        </p:nvGrpSpPr>
        <p:grpSpPr>
          <a:xfrm>
            <a:off x="1751764" y="2571750"/>
            <a:ext cx="2702075" cy="1097389"/>
            <a:chOff x="2335686" y="3428999"/>
            <a:chExt cx="3602766" cy="1463185"/>
          </a:xfrm>
        </p:grpSpPr>
        <p:sp>
          <p:nvSpPr>
            <p:cNvPr id="6" name="Rectangle 5">
              <a:extLst>
                <a:ext uri="{FF2B5EF4-FFF2-40B4-BE49-F238E27FC236}">
                  <a16:creationId xmlns:a16="http://schemas.microsoft.com/office/drawing/2014/main" id="{F89E1EA9-62C5-BD4D-BA51-F20472DDAAF2}"/>
                </a:ext>
              </a:extLst>
            </p:cNvPr>
            <p:cNvSpPr/>
            <p:nvPr/>
          </p:nvSpPr>
          <p:spPr>
            <a:xfrm>
              <a:off x="2335686" y="3428999"/>
              <a:ext cx="3602766" cy="14631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BBF8B29A-7BE9-744A-AB6B-F9FFDEF2A863}"/>
                </a:ext>
              </a:extLst>
            </p:cNvPr>
            <p:cNvSpPr txBox="1"/>
            <p:nvPr/>
          </p:nvSpPr>
          <p:spPr>
            <a:xfrm>
              <a:off x="2510225" y="3868203"/>
              <a:ext cx="3253687" cy="492443"/>
            </a:xfrm>
            <a:prstGeom prst="rect">
              <a:avLst/>
            </a:prstGeom>
            <a:noFill/>
          </p:spPr>
          <p:txBody>
            <a:bodyPr wrap="square" rtlCol="0">
              <a:spAutoFit/>
            </a:bodyPr>
            <a:lstStyle/>
            <a:p>
              <a:r>
                <a:rPr lang="en-US" sz="1800" dirty="0">
                  <a:solidFill>
                    <a:srgbClr val="000000"/>
                  </a:solidFill>
                </a:rPr>
                <a:t>YOUR LOGO HERE</a:t>
              </a:r>
            </a:p>
          </p:txBody>
        </p:sp>
      </p:grpSp>
    </p:spTree>
    <p:extLst>
      <p:ext uri="{BB962C8B-B14F-4D97-AF65-F5344CB8AC3E}">
        <p14:creationId xmlns:p14="http://schemas.microsoft.com/office/powerpoint/2010/main" val="371725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drawing&#10;&#10;Description automatically generated">
            <a:extLst>
              <a:ext uri="{FF2B5EF4-FFF2-40B4-BE49-F238E27FC236}">
                <a16:creationId xmlns:a16="http://schemas.microsoft.com/office/drawing/2014/main" id="{8E9C42F2-0E8B-B243-B74C-A960ACD26952}"/>
              </a:ext>
            </a:extLst>
          </p:cNvPr>
          <p:cNvPicPr>
            <a:picLocks noChangeAspect="1"/>
          </p:cNvPicPr>
          <p:nvPr/>
        </p:nvPicPr>
        <p:blipFill>
          <a:blip r:embed="rId2"/>
          <a:stretch>
            <a:fillRect/>
          </a:stretch>
        </p:blipFill>
        <p:spPr>
          <a:xfrm>
            <a:off x="1481267" y="1001554"/>
            <a:ext cx="6000750" cy="3140393"/>
          </a:xfrm>
          <a:prstGeom prst="rect">
            <a:avLst/>
          </a:prstGeom>
        </p:spPr>
      </p:pic>
      <p:grpSp>
        <p:nvGrpSpPr>
          <p:cNvPr id="2" name="Group 1">
            <a:extLst>
              <a:ext uri="{FF2B5EF4-FFF2-40B4-BE49-F238E27FC236}">
                <a16:creationId xmlns:a16="http://schemas.microsoft.com/office/drawing/2014/main" id="{5D77462C-A746-4CA5-A200-8605EC22F66A}"/>
              </a:ext>
            </a:extLst>
          </p:cNvPr>
          <p:cNvGrpSpPr/>
          <p:nvPr/>
        </p:nvGrpSpPr>
        <p:grpSpPr>
          <a:xfrm>
            <a:off x="3843433" y="3673994"/>
            <a:ext cx="1531274" cy="346250"/>
            <a:chOff x="5124576" y="4898658"/>
            <a:chExt cx="2041699" cy="461667"/>
          </a:xfrm>
        </p:grpSpPr>
        <p:sp>
          <p:nvSpPr>
            <p:cNvPr id="6" name="Rectangle 5">
              <a:extLst>
                <a:ext uri="{FF2B5EF4-FFF2-40B4-BE49-F238E27FC236}">
                  <a16:creationId xmlns:a16="http://schemas.microsoft.com/office/drawing/2014/main" id="{B21268CB-3071-A347-A7FE-E07CC7AF6214}"/>
                </a:ext>
              </a:extLst>
            </p:cNvPr>
            <p:cNvSpPr/>
            <p:nvPr/>
          </p:nvSpPr>
          <p:spPr>
            <a:xfrm flipV="1">
              <a:off x="5151030" y="4898658"/>
              <a:ext cx="1965817" cy="46166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5124576" y="4962673"/>
              <a:ext cx="2041699" cy="348813"/>
            </a:xfrm>
            <a:prstGeom prst="rect">
              <a:avLst/>
            </a:prstGeom>
            <a:noFill/>
          </p:spPr>
          <p:txBody>
            <a:bodyPr wrap="square" rtlCol="0">
              <a:spAutoFit/>
            </a:bodyPr>
            <a:lstStyle/>
            <a:p>
              <a:r>
                <a:rPr lang="en-US" sz="1100" dirty="0">
                  <a:solidFill>
                    <a:srgbClr val="000000"/>
                  </a:solidFill>
                </a:rPr>
                <a:t>YOUR LOGO HERE</a:t>
              </a:r>
            </a:p>
          </p:txBody>
        </p:sp>
      </p:grpSp>
      <p:sp>
        <p:nvSpPr>
          <p:cNvPr id="10" name="TextBox 9">
            <a:extLst>
              <a:ext uri="{FF2B5EF4-FFF2-40B4-BE49-F238E27FC236}">
                <a16:creationId xmlns:a16="http://schemas.microsoft.com/office/drawing/2014/main" id="{8248A74B-2CE3-2143-B1F5-E8F967A3CFDB}"/>
              </a:ext>
            </a:extLst>
          </p:cNvPr>
          <p:cNvSpPr txBox="1"/>
          <p:nvPr/>
        </p:nvSpPr>
        <p:spPr>
          <a:xfrm>
            <a:off x="2407444" y="1991291"/>
            <a:ext cx="4329113" cy="461665"/>
          </a:xfrm>
          <a:prstGeom prst="rect">
            <a:avLst/>
          </a:prstGeom>
          <a:noFill/>
        </p:spPr>
        <p:txBody>
          <a:bodyPr wrap="square" rtlCol="0">
            <a:spAutoFit/>
          </a:bodyPr>
          <a:lstStyle/>
          <a:p>
            <a:r>
              <a:rPr lang="en-US" sz="2400" dirty="0">
                <a:solidFill>
                  <a:srgbClr val="000000"/>
                </a:solidFill>
              </a:rPr>
              <a:t>Employee Quote Goes Here</a:t>
            </a:r>
          </a:p>
        </p:txBody>
      </p:sp>
      <p:sp>
        <p:nvSpPr>
          <p:cNvPr id="11" name="TextBox 10">
            <a:extLst>
              <a:ext uri="{FF2B5EF4-FFF2-40B4-BE49-F238E27FC236}">
                <a16:creationId xmlns:a16="http://schemas.microsoft.com/office/drawing/2014/main" id="{409A27BE-D5DD-404B-93B5-969429B7C255}"/>
              </a:ext>
            </a:extLst>
          </p:cNvPr>
          <p:cNvSpPr txBox="1"/>
          <p:nvPr/>
        </p:nvSpPr>
        <p:spPr>
          <a:xfrm>
            <a:off x="2407443" y="2667462"/>
            <a:ext cx="4329113" cy="338554"/>
          </a:xfrm>
          <a:prstGeom prst="rect">
            <a:avLst/>
          </a:prstGeom>
          <a:noFill/>
        </p:spPr>
        <p:txBody>
          <a:bodyPr wrap="square" rtlCol="0">
            <a:spAutoFit/>
          </a:bodyPr>
          <a:lstStyle/>
          <a:p>
            <a:r>
              <a:rPr lang="en-US" sz="1600" dirty="0">
                <a:solidFill>
                  <a:srgbClr val="000000"/>
                </a:solidFill>
              </a:rPr>
              <a:t>- Employee Name, Employee Title Goes Here</a:t>
            </a:r>
          </a:p>
        </p:txBody>
      </p:sp>
    </p:spTree>
    <p:extLst>
      <p:ext uri="{BB962C8B-B14F-4D97-AF65-F5344CB8AC3E}">
        <p14:creationId xmlns:p14="http://schemas.microsoft.com/office/powerpoint/2010/main" val="39162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8A5D4E-EE15-461E-8A42-74764ADD7E1A}"/>
              </a:ext>
            </a:extLst>
          </p:cNvPr>
          <p:cNvSpPr>
            <a:spLocks noGrp="1"/>
          </p:cNvSpPr>
          <p:nvPr>
            <p:ph idx="1"/>
          </p:nvPr>
        </p:nvSpPr>
        <p:spPr/>
        <p:txBody>
          <a:bodyPr>
            <a:normAutofit/>
          </a:bodyPr>
          <a:lstStyle/>
          <a:p>
            <a:pPr marL="0" indent="0">
              <a:buNone/>
            </a:pPr>
            <a:r>
              <a:rPr lang="en-US" sz="4400" dirty="0"/>
              <a:t>Instagram Images</a:t>
            </a:r>
            <a:endParaRPr lang="en-US" sz="4000" dirty="0"/>
          </a:p>
        </p:txBody>
      </p:sp>
    </p:spTree>
    <p:extLst>
      <p:ext uri="{BB962C8B-B14F-4D97-AF65-F5344CB8AC3E}">
        <p14:creationId xmlns:p14="http://schemas.microsoft.com/office/powerpoint/2010/main" val="328361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A833E-3465-3E41-A375-8211E1665ADE}"/>
              </a:ext>
            </a:extLst>
          </p:cNvPr>
          <p:cNvSpPr>
            <a:spLocks noGrp="1"/>
          </p:cNvSpPr>
          <p:nvPr>
            <p:ph idx="1"/>
          </p:nvPr>
        </p:nvSpPr>
        <p:spPr/>
        <p:txBody>
          <a:bodyPr>
            <a:normAutofit fontScale="92500"/>
          </a:bodyPr>
          <a:lstStyle/>
          <a:p>
            <a:r>
              <a:rPr lang="en-US" sz="1800" dirty="0"/>
              <a:t>For the social post copy, fill in the placeholders with your company’s information and then simply copy and paste the post(s) you want to use on your channels. We provide separate posts for Twitter since there is 140-character limit. </a:t>
            </a:r>
          </a:p>
          <a:p>
            <a:r>
              <a:rPr lang="en-US" sz="1800" dirty="0"/>
              <a:t>For the employee posts, encourage staff to either share your company’s post or create their own post. They can use the language provided in either case.</a:t>
            </a:r>
          </a:p>
          <a:p>
            <a:r>
              <a:rPr lang="en-US" sz="1800" dirty="0"/>
              <a:t>To use the images, remove the ‘your logo here’ box and then add you own logo in its place. To download the image for use on your channels, simply right click on the image, click ‘save as picture’ and save the image to your preferred folder. </a:t>
            </a:r>
          </a:p>
          <a:p>
            <a:r>
              <a:rPr lang="en-US" sz="1800" dirty="0"/>
              <a:t>We created separate square images for Instagram since those look best on the platform.</a:t>
            </a:r>
          </a:p>
          <a:p>
            <a:endParaRPr lang="en-US" dirty="0"/>
          </a:p>
          <a:p>
            <a:endParaRPr lang="en-US" dirty="0"/>
          </a:p>
        </p:txBody>
      </p:sp>
      <p:sp>
        <p:nvSpPr>
          <p:cNvPr id="2" name="Title 1">
            <a:extLst>
              <a:ext uri="{FF2B5EF4-FFF2-40B4-BE49-F238E27FC236}">
                <a16:creationId xmlns:a16="http://schemas.microsoft.com/office/drawing/2014/main" id="{F8335346-BF7A-5049-9B23-074D9571441C}"/>
              </a:ext>
            </a:extLst>
          </p:cNvPr>
          <p:cNvSpPr>
            <a:spLocks noGrp="1"/>
          </p:cNvSpPr>
          <p:nvPr>
            <p:ph type="title"/>
          </p:nvPr>
        </p:nvSpPr>
        <p:spPr/>
        <p:txBody>
          <a:bodyPr/>
          <a:lstStyle/>
          <a:p>
            <a:r>
              <a:rPr lang="en-US" dirty="0"/>
              <a:t>Social Post Template Instructions</a:t>
            </a:r>
          </a:p>
        </p:txBody>
      </p:sp>
    </p:spTree>
    <p:extLst>
      <p:ext uri="{BB962C8B-B14F-4D97-AF65-F5344CB8AC3E}">
        <p14:creationId xmlns:p14="http://schemas.microsoft.com/office/powerpoint/2010/main" val="534980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sign&#10;&#10;Description automatically generated">
            <a:extLst>
              <a:ext uri="{FF2B5EF4-FFF2-40B4-BE49-F238E27FC236}">
                <a16:creationId xmlns:a16="http://schemas.microsoft.com/office/drawing/2014/main" id="{B0C23F8C-781A-FD44-9AFC-44BA161C31F3}"/>
              </a:ext>
            </a:extLst>
          </p:cNvPr>
          <p:cNvPicPr>
            <a:picLocks noChangeAspect="1"/>
          </p:cNvPicPr>
          <p:nvPr/>
        </p:nvPicPr>
        <p:blipFill>
          <a:blip r:embed="rId2"/>
          <a:stretch>
            <a:fillRect/>
          </a:stretch>
        </p:blipFill>
        <p:spPr>
          <a:xfrm>
            <a:off x="2617470" y="617220"/>
            <a:ext cx="3909060" cy="3909060"/>
          </a:xfrm>
          <a:prstGeom prst="rect">
            <a:avLst/>
          </a:prstGeom>
        </p:spPr>
      </p:pic>
      <p:grpSp>
        <p:nvGrpSpPr>
          <p:cNvPr id="2" name="Group 1">
            <a:extLst>
              <a:ext uri="{FF2B5EF4-FFF2-40B4-BE49-F238E27FC236}">
                <a16:creationId xmlns:a16="http://schemas.microsoft.com/office/drawing/2014/main" id="{DE915C73-8E86-4FC8-A51A-319410FB5C7A}"/>
              </a:ext>
            </a:extLst>
          </p:cNvPr>
          <p:cNvGrpSpPr/>
          <p:nvPr/>
        </p:nvGrpSpPr>
        <p:grpSpPr>
          <a:xfrm>
            <a:off x="2747886" y="832604"/>
            <a:ext cx="2110977" cy="435769"/>
            <a:chOff x="4688682" y="5156467"/>
            <a:chExt cx="2814636" cy="581025"/>
          </a:xfrm>
        </p:grpSpPr>
        <p:sp>
          <p:nvSpPr>
            <p:cNvPr id="9" name="Rectangle 8">
              <a:extLst>
                <a:ext uri="{FF2B5EF4-FFF2-40B4-BE49-F238E27FC236}">
                  <a16:creationId xmlns:a16="http://schemas.microsoft.com/office/drawing/2014/main" id="{B0A60128-AF63-49A6-ADB8-AAC94B9B8597}"/>
                </a:ext>
              </a:extLst>
            </p:cNvPr>
            <p:cNvSpPr/>
            <p:nvPr/>
          </p:nvSpPr>
          <p:spPr>
            <a:xfrm flipV="1">
              <a:off x="4688682" y="5156467"/>
              <a:ext cx="2814636" cy="5810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CC9F9219-3D5E-467C-8EE5-54A0080AD6C8}"/>
                </a:ext>
              </a:extLst>
            </p:cNvPr>
            <p:cNvSpPr txBox="1"/>
            <p:nvPr/>
          </p:nvSpPr>
          <p:spPr>
            <a:xfrm>
              <a:off x="4688682" y="5275040"/>
              <a:ext cx="2814636" cy="451406"/>
            </a:xfrm>
            <a:prstGeom prst="rect">
              <a:avLst/>
            </a:prstGeom>
            <a:noFill/>
          </p:spPr>
          <p:txBody>
            <a:bodyPr wrap="square" rtlCol="0">
              <a:spAutoFit/>
            </a:bodyPr>
            <a:lstStyle/>
            <a:p>
              <a:r>
                <a:rPr lang="en-US" sz="1600" dirty="0">
                  <a:solidFill>
                    <a:srgbClr val="000000"/>
                  </a:solidFill>
                </a:rPr>
                <a:t>YOUR LOGO HERE</a:t>
              </a:r>
            </a:p>
          </p:txBody>
        </p:sp>
      </p:grpSp>
    </p:spTree>
    <p:extLst>
      <p:ext uri="{BB962C8B-B14F-4D97-AF65-F5344CB8AC3E}">
        <p14:creationId xmlns:p14="http://schemas.microsoft.com/office/powerpoint/2010/main" val="142099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5B1A38CD-FC2F-CA42-B7A6-6259C34B32D0}"/>
              </a:ext>
            </a:extLst>
          </p:cNvPr>
          <p:cNvPicPr>
            <a:picLocks noChangeAspect="1"/>
          </p:cNvPicPr>
          <p:nvPr/>
        </p:nvPicPr>
        <p:blipFill>
          <a:blip r:embed="rId2"/>
          <a:stretch>
            <a:fillRect/>
          </a:stretch>
        </p:blipFill>
        <p:spPr>
          <a:xfrm>
            <a:off x="2617470" y="617220"/>
            <a:ext cx="3909060" cy="3909060"/>
          </a:xfrm>
          <a:prstGeom prst="rect">
            <a:avLst/>
          </a:prstGeom>
        </p:spPr>
      </p:pic>
      <p:grpSp>
        <p:nvGrpSpPr>
          <p:cNvPr id="2" name="Group 1">
            <a:extLst>
              <a:ext uri="{FF2B5EF4-FFF2-40B4-BE49-F238E27FC236}">
                <a16:creationId xmlns:a16="http://schemas.microsoft.com/office/drawing/2014/main" id="{DE915C73-8E86-4FC8-A51A-319410FB5C7A}"/>
              </a:ext>
            </a:extLst>
          </p:cNvPr>
          <p:cNvGrpSpPr/>
          <p:nvPr/>
        </p:nvGrpSpPr>
        <p:grpSpPr>
          <a:xfrm>
            <a:off x="2723489" y="4161177"/>
            <a:ext cx="1185904" cy="266046"/>
            <a:chOff x="4688682" y="5156467"/>
            <a:chExt cx="2814636" cy="623416"/>
          </a:xfrm>
        </p:grpSpPr>
        <p:sp>
          <p:nvSpPr>
            <p:cNvPr id="9" name="Rectangle 8">
              <a:extLst>
                <a:ext uri="{FF2B5EF4-FFF2-40B4-BE49-F238E27FC236}">
                  <a16:creationId xmlns:a16="http://schemas.microsoft.com/office/drawing/2014/main" id="{B0A60128-AF63-49A6-ADB8-AAC94B9B8597}"/>
                </a:ext>
              </a:extLst>
            </p:cNvPr>
            <p:cNvSpPr/>
            <p:nvPr/>
          </p:nvSpPr>
          <p:spPr>
            <a:xfrm flipV="1">
              <a:off x="4688682" y="5156467"/>
              <a:ext cx="2814636" cy="5810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CC9F9219-3D5E-467C-8EE5-54A0080AD6C8}"/>
                </a:ext>
              </a:extLst>
            </p:cNvPr>
            <p:cNvSpPr txBox="1"/>
            <p:nvPr/>
          </p:nvSpPr>
          <p:spPr>
            <a:xfrm>
              <a:off x="4688682" y="5275041"/>
              <a:ext cx="2814636" cy="504842"/>
            </a:xfrm>
            <a:prstGeom prst="rect">
              <a:avLst/>
            </a:prstGeom>
            <a:noFill/>
          </p:spPr>
          <p:txBody>
            <a:bodyPr wrap="square" rtlCol="0">
              <a:spAutoFit/>
            </a:bodyPr>
            <a:lstStyle/>
            <a:p>
              <a:r>
                <a:rPr lang="en-US" sz="800" dirty="0">
                  <a:solidFill>
                    <a:srgbClr val="000000"/>
                  </a:solidFill>
                </a:rPr>
                <a:t>YOUR LOGO HERE</a:t>
              </a:r>
            </a:p>
          </p:txBody>
        </p:sp>
      </p:grpSp>
    </p:spTree>
    <p:extLst>
      <p:ext uri="{BB962C8B-B14F-4D97-AF65-F5344CB8AC3E}">
        <p14:creationId xmlns:p14="http://schemas.microsoft.com/office/powerpoint/2010/main" val="680952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D2EFA5A9-2244-5F48-86FA-57BAC88A5154}"/>
              </a:ext>
            </a:extLst>
          </p:cNvPr>
          <p:cNvPicPr>
            <a:picLocks noChangeAspect="1"/>
          </p:cNvPicPr>
          <p:nvPr/>
        </p:nvPicPr>
        <p:blipFill>
          <a:blip r:embed="rId2"/>
          <a:stretch>
            <a:fillRect/>
          </a:stretch>
        </p:blipFill>
        <p:spPr>
          <a:xfrm>
            <a:off x="2617470" y="617220"/>
            <a:ext cx="3909060" cy="3909060"/>
          </a:xfrm>
          <a:prstGeom prst="rect">
            <a:avLst/>
          </a:prstGeom>
        </p:spPr>
      </p:pic>
      <p:grpSp>
        <p:nvGrpSpPr>
          <p:cNvPr id="2" name="Group 1">
            <a:extLst>
              <a:ext uri="{FF2B5EF4-FFF2-40B4-BE49-F238E27FC236}">
                <a16:creationId xmlns:a16="http://schemas.microsoft.com/office/drawing/2014/main" id="{DE915C73-8E86-4FC8-A51A-319410FB5C7A}"/>
              </a:ext>
            </a:extLst>
          </p:cNvPr>
          <p:cNvGrpSpPr/>
          <p:nvPr/>
        </p:nvGrpSpPr>
        <p:grpSpPr>
          <a:xfrm>
            <a:off x="3962399" y="2821101"/>
            <a:ext cx="1771105" cy="321283"/>
            <a:chOff x="5397285" y="4722159"/>
            <a:chExt cx="2814636" cy="581025"/>
          </a:xfrm>
        </p:grpSpPr>
        <p:sp>
          <p:nvSpPr>
            <p:cNvPr id="9" name="Rectangle 8">
              <a:extLst>
                <a:ext uri="{FF2B5EF4-FFF2-40B4-BE49-F238E27FC236}">
                  <a16:creationId xmlns:a16="http://schemas.microsoft.com/office/drawing/2014/main" id="{B0A60128-AF63-49A6-ADB8-AAC94B9B8597}"/>
                </a:ext>
              </a:extLst>
            </p:cNvPr>
            <p:cNvSpPr/>
            <p:nvPr/>
          </p:nvSpPr>
          <p:spPr>
            <a:xfrm flipV="1">
              <a:off x="5397285" y="4722159"/>
              <a:ext cx="2021795" cy="5810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CC9F9219-3D5E-467C-8EE5-54A0080AD6C8}"/>
                </a:ext>
              </a:extLst>
            </p:cNvPr>
            <p:cNvSpPr txBox="1"/>
            <p:nvPr/>
          </p:nvSpPr>
          <p:spPr>
            <a:xfrm>
              <a:off x="5397285" y="4803948"/>
              <a:ext cx="2814636" cy="417449"/>
            </a:xfrm>
            <a:prstGeom prst="rect">
              <a:avLst/>
            </a:prstGeom>
            <a:noFill/>
          </p:spPr>
          <p:txBody>
            <a:bodyPr wrap="square" rtlCol="0">
              <a:spAutoFit/>
            </a:bodyPr>
            <a:lstStyle/>
            <a:p>
              <a:r>
                <a:rPr lang="en-US" sz="900" dirty="0">
                  <a:solidFill>
                    <a:srgbClr val="000000"/>
                  </a:solidFill>
                </a:rPr>
                <a:t>YOUR LOGO HERE</a:t>
              </a:r>
            </a:p>
          </p:txBody>
        </p:sp>
      </p:grpSp>
    </p:spTree>
    <p:extLst>
      <p:ext uri="{BB962C8B-B14F-4D97-AF65-F5344CB8AC3E}">
        <p14:creationId xmlns:p14="http://schemas.microsoft.com/office/powerpoint/2010/main" val="69203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ell phone&#10;&#10;Description automatically generated">
            <a:extLst>
              <a:ext uri="{FF2B5EF4-FFF2-40B4-BE49-F238E27FC236}">
                <a16:creationId xmlns:a16="http://schemas.microsoft.com/office/drawing/2014/main" id="{55EBF349-6CA5-B44A-96E5-774EB6602DB2}"/>
              </a:ext>
            </a:extLst>
          </p:cNvPr>
          <p:cNvPicPr>
            <a:picLocks noChangeAspect="1"/>
          </p:cNvPicPr>
          <p:nvPr/>
        </p:nvPicPr>
        <p:blipFill>
          <a:blip r:embed="rId2"/>
          <a:stretch>
            <a:fillRect/>
          </a:stretch>
        </p:blipFill>
        <p:spPr>
          <a:xfrm>
            <a:off x="2643188" y="642938"/>
            <a:ext cx="3857625" cy="3857625"/>
          </a:xfrm>
          <a:prstGeom prst="rect">
            <a:avLst/>
          </a:prstGeom>
        </p:spPr>
      </p:pic>
      <p:sp>
        <p:nvSpPr>
          <p:cNvPr id="6" name="Rectangle 5">
            <a:extLst>
              <a:ext uri="{FF2B5EF4-FFF2-40B4-BE49-F238E27FC236}">
                <a16:creationId xmlns:a16="http://schemas.microsoft.com/office/drawing/2014/main" id="{B21268CB-3071-A347-A7FE-E07CC7AF6214}"/>
              </a:ext>
            </a:extLst>
          </p:cNvPr>
          <p:cNvSpPr/>
          <p:nvPr/>
        </p:nvSpPr>
        <p:spPr>
          <a:xfrm flipV="1">
            <a:off x="3516512" y="3867767"/>
            <a:ext cx="2110977" cy="43576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CC9F9219-3D5E-467C-8EE5-54A0080AD6C8}"/>
              </a:ext>
            </a:extLst>
          </p:cNvPr>
          <p:cNvSpPr txBox="1"/>
          <p:nvPr/>
        </p:nvSpPr>
        <p:spPr>
          <a:xfrm>
            <a:off x="3516512" y="3956282"/>
            <a:ext cx="2110977" cy="338555"/>
          </a:xfrm>
          <a:prstGeom prst="rect">
            <a:avLst/>
          </a:prstGeom>
          <a:noFill/>
        </p:spPr>
        <p:txBody>
          <a:bodyPr wrap="square" rtlCol="0">
            <a:spAutoFit/>
          </a:bodyPr>
          <a:lstStyle/>
          <a:p>
            <a:r>
              <a:rPr lang="en-US" sz="1600" dirty="0">
                <a:solidFill>
                  <a:srgbClr val="000000"/>
                </a:solidFill>
              </a:rPr>
              <a:t>YOUR LOGO HERE</a:t>
            </a:r>
          </a:p>
        </p:txBody>
      </p:sp>
    </p:spTree>
    <p:extLst>
      <p:ext uri="{BB962C8B-B14F-4D97-AF65-F5344CB8AC3E}">
        <p14:creationId xmlns:p14="http://schemas.microsoft.com/office/powerpoint/2010/main" val="260854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61CA4C67-9B28-9246-8F09-4429E47B9C1E}"/>
              </a:ext>
            </a:extLst>
          </p:cNvPr>
          <p:cNvPicPr>
            <a:picLocks noChangeAspect="1"/>
          </p:cNvPicPr>
          <p:nvPr/>
        </p:nvPicPr>
        <p:blipFill>
          <a:blip r:embed="rId2"/>
          <a:stretch>
            <a:fillRect/>
          </a:stretch>
        </p:blipFill>
        <p:spPr>
          <a:xfrm>
            <a:off x="2643188" y="642938"/>
            <a:ext cx="3857625" cy="3857625"/>
          </a:xfrm>
          <a:prstGeom prst="rect">
            <a:avLst/>
          </a:prstGeom>
        </p:spPr>
      </p:pic>
      <p:grpSp>
        <p:nvGrpSpPr>
          <p:cNvPr id="2" name="Group 1">
            <a:extLst>
              <a:ext uri="{FF2B5EF4-FFF2-40B4-BE49-F238E27FC236}">
                <a16:creationId xmlns:a16="http://schemas.microsoft.com/office/drawing/2014/main" id="{4E29808E-B423-44AD-ABC5-7BBA0E939EA9}"/>
              </a:ext>
            </a:extLst>
          </p:cNvPr>
          <p:cNvGrpSpPr/>
          <p:nvPr/>
        </p:nvGrpSpPr>
        <p:grpSpPr>
          <a:xfrm>
            <a:off x="3995277" y="1424154"/>
            <a:ext cx="1298423" cy="253916"/>
            <a:chOff x="5327035" y="1898870"/>
            <a:chExt cx="1731231" cy="338555"/>
          </a:xfrm>
        </p:grpSpPr>
        <p:sp>
          <p:nvSpPr>
            <p:cNvPr id="9" name="Rectangle 8">
              <a:extLst>
                <a:ext uri="{FF2B5EF4-FFF2-40B4-BE49-F238E27FC236}">
                  <a16:creationId xmlns:a16="http://schemas.microsoft.com/office/drawing/2014/main" id="{0A6C1E11-D2E4-D344-984C-4C698AF7D920}"/>
                </a:ext>
              </a:extLst>
            </p:cNvPr>
            <p:cNvSpPr/>
            <p:nvPr/>
          </p:nvSpPr>
          <p:spPr>
            <a:xfrm flipV="1">
              <a:off x="5327035" y="1898870"/>
              <a:ext cx="1710928" cy="3385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5364731" y="1911227"/>
              <a:ext cx="1693535" cy="307776"/>
            </a:xfrm>
            <a:prstGeom prst="rect">
              <a:avLst/>
            </a:prstGeom>
            <a:noFill/>
          </p:spPr>
          <p:txBody>
            <a:bodyPr wrap="square" rtlCol="0">
              <a:spAutoFit/>
            </a:bodyPr>
            <a:lstStyle/>
            <a:p>
              <a:r>
                <a:rPr lang="en-US" sz="900" dirty="0">
                  <a:solidFill>
                    <a:srgbClr val="000000"/>
                  </a:solidFill>
                </a:rPr>
                <a:t>YOUR LOGO HERE</a:t>
              </a:r>
            </a:p>
          </p:txBody>
        </p:sp>
      </p:grpSp>
    </p:spTree>
    <p:extLst>
      <p:ext uri="{BB962C8B-B14F-4D97-AF65-F5344CB8AC3E}">
        <p14:creationId xmlns:p14="http://schemas.microsoft.com/office/powerpoint/2010/main" val="108059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rd&#10;&#10;Description automatically generated">
            <a:extLst>
              <a:ext uri="{FF2B5EF4-FFF2-40B4-BE49-F238E27FC236}">
                <a16:creationId xmlns:a16="http://schemas.microsoft.com/office/drawing/2014/main" id="{29C1FC43-9BED-B54C-BC48-45546403B0A5}"/>
              </a:ext>
            </a:extLst>
          </p:cNvPr>
          <p:cNvPicPr>
            <a:picLocks noChangeAspect="1"/>
          </p:cNvPicPr>
          <p:nvPr/>
        </p:nvPicPr>
        <p:blipFill>
          <a:blip r:embed="rId2"/>
          <a:stretch>
            <a:fillRect/>
          </a:stretch>
        </p:blipFill>
        <p:spPr>
          <a:xfrm>
            <a:off x="2643188" y="643427"/>
            <a:ext cx="3857625" cy="3857625"/>
          </a:xfrm>
          <a:prstGeom prst="rect">
            <a:avLst/>
          </a:prstGeom>
        </p:spPr>
      </p:pic>
      <p:grpSp>
        <p:nvGrpSpPr>
          <p:cNvPr id="2" name="Group 1">
            <a:extLst>
              <a:ext uri="{FF2B5EF4-FFF2-40B4-BE49-F238E27FC236}">
                <a16:creationId xmlns:a16="http://schemas.microsoft.com/office/drawing/2014/main" id="{601DA85E-FF25-4467-84FA-AAC885703322}"/>
              </a:ext>
            </a:extLst>
          </p:cNvPr>
          <p:cNvGrpSpPr/>
          <p:nvPr/>
        </p:nvGrpSpPr>
        <p:grpSpPr>
          <a:xfrm>
            <a:off x="4810497" y="3985055"/>
            <a:ext cx="1556322" cy="306630"/>
            <a:chOff x="6413996" y="5313406"/>
            <a:chExt cx="2075096" cy="408840"/>
          </a:xfrm>
        </p:grpSpPr>
        <p:sp>
          <p:nvSpPr>
            <p:cNvPr id="6" name="Rectangle 5">
              <a:extLst>
                <a:ext uri="{FF2B5EF4-FFF2-40B4-BE49-F238E27FC236}">
                  <a16:creationId xmlns:a16="http://schemas.microsoft.com/office/drawing/2014/main" id="{B21268CB-3071-A347-A7FE-E07CC7AF6214}"/>
                </a:ext>
              </a:extLst>
            </p:cNvPr>
            <p:cNvSpPr/>
            <p:nvPr/>
          </p:nvSpPr>
          <p:spPr>
            <a:xfrm flipV="1">
              <a:off x="6413996" y="5313406"/>
              <a:ext cx="2075096" cy="4088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Box 6">
              <a:extLst>
                <a:ext uri="{FF2B5EF4-FFF2-40B4-BE49-F238E27FC236}">
                  <a16:creationId xmlns:a16="http://schemas.microsoft.com/office/drawing/2014/main" id="{10DBC4FD-C55D-AD4F-B879-6951518C2F61}"/>
                </a:ext>
              </a:extLst>
            </p:cNvPr>
            <p:cNvSpPr txBox="1"/>
            <p:nvPr/>
          </p:nvSpPr>
          <p:spPr>
            <a:xfrm>
              <a:off x="6413996" y="5313406"/>
              <a:ext cx="2075096" cy="348814"/>
            </a:xfrm>
            <a:prstGeom prst="rect">
              <a:avLst/>
            </a:prstGeom>
            <a:noFill/>
          </p:spPr>
          <p:txBody>
            <a:bodyPr wrap="square" rtlCol="0">
              <a:spAutoFit/>
            </a:bodyPr>
            <a:lstStyle/>
            <a:p>
              <a:r>
                <a:rPr lang="en-US" sz="1100" dirty="0">
                  <a:solidFill>
                    <a:srgbClr val="000000"/>
                  </a:solidFill>
                </a:rPr>
                <a:t>YOUR LOGO HERE</a:t>
              </a:r>
            </a:p>
          </p:txBody>
        </p:sp>
      </p:grpSp>
    </p:spTree>
    <p:extLst>
      <p:ext uri="{BB962C8B-B14F-4D97-AF65-F5344CB8AC3E}">
        <p14:creationId xmlns:p14="http://schemas.microsoft.com/office/powerpoint/2010/main" val="177664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EB51000-C1E7-A84B-AF8F-1B95BD5FDA7A}"/>
              </a:ext>
            </a:extLst>
          </p:cNvPr>
          <p:cNvPicPr>
            <a:picLocks noChangeAspect="1"/>
          </p:cNvPicPr>
          <p:nvPr/>
        </p:nvPicPr>
        <p:blipFill>
          <a:blip r:embed="rId2"/>
          <a:stretch>
            <a:fillRect/>
          </a:stretch>
        </p:blipFill>
        <p:spPr>
          <a:xfrm>
            <a:off x="2500409" y="642938"/>
            <a:ext cx="3857625" cy="3857625"/>
          </a:xfrm>
          <a:prstGeom prst="rect">
            <a:avLst/>
          </a:prstGeom>
        </p:spPr>
      </p:pic>
      <p:grpSp>
        <p:nvGrpSpPr>
          <p:cNvPr id="2" name="Group 1">
            <a:extLst>
              <a:ext uri="{FF2B5EF4-FFF2-40B4-BE49-F238E27FC236}">
                <a16:creationId xmlns:a16="http://schemas.microsoft.com/office/drawing/2014/main" id="{77069314-0748-46ED-BDA6-18D8702637B0}"/>
              </a:ext>
            </a:extLst>
          </p:cNvPr>
          <p:cNvGrpSpPr/>
          <p:nvPr/>
        </p:nvGrpSpPr>
        <p:grpSpPr>
          <a:xfrm>
            <a:off x="3373733" y="3488410"/>
            <a:ext cx="2110977" cy="715580"/>
            <a:chOff x="4498310" y="4651213"/>
            <a:chExt cx="2814636" cy="954106"/>
          </a:xfrm>
        </p:grpSpPr>
        <p:sp>
          <p:nvSpPr>
            <p:cNvPr id="6" name="Rectangle 5">
              <a:extLst>
                <a:ext uri="{FF2B5EF4-FFF2-40B4-BE49-F238E27FC236}">
                  <a16:creationId xmlns:a16="http://schemas.microsoft.com/office/drawing/2014/main" id="{B21268CB-3071-A347-A7FE-E07CC7AF6214}"/>
                </a:ext>
              </a:extLst>
            </p:cNvPr>
            <p:cNvSpPr/>
            <p:nvPr/>
          </p:nvSpPr>
          <p:spPr>
            <a:xfrm flipV="1">
              <a:off x="4498310" y="4651213"/>
              <a:ext cx="2814636" cy="95410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4723933" y="4651213"/>
              <a:ext cx="2363391" cy="943847"/>
            </a:xfrm>
            <a:prstGeom prst="rect">
              <a:avLst/>
            </a:prstGeom>
            <a:noFill/>
          </p:spPr>
          <p:txBody>
            <a:bodyPr wrap="square" rtlCol="0">
              <a:spAutoFit/>
            </a:bodyPr>
            <a:lstStyle/>
            <a:p>
              <a:pPr algn="ctr"/>
              <a:r>
                <a:rPr lang="en-US" sz="2000" dirty="0">
                  <a:solidFill>
                    <a:srgbClr val="000000"/>
                  </a:solidFill>
                </a:rPr>
                <a:t>YOUR LOGO</a:t>
              </a:r>
            </a:p>
            <a:p>
              <a:pPr algn="ctr"/>
              <a:r>
                <a:rPr lang="en-US" sz="2000" dirty="0">
                  <a:solidFill>
                    <a:srgbClr val="000000"/>
                  </a:solidFill>
                </a:rPr>
                <a:t>HERE</a:t>
              </a:r>
              <a:endParaRPr lang="en-US" sz="2100" dirty="0">
                <a:solidFill>
                  <a:srgbClr val="000000"/>
                </a:solidFill>
              </a:endParaRPr>
            </a:p>
          </p:txBody>
        </p:sp>
      </p:grpSp>
    </p:spTree>
    <p:extLst>
      <p:ext uri="{BB962C8B-B14F-4D97-AF65-F5344CB8AC3E}">
        <p14:creationId xmlns:p14="http://schemas.microsoft.com/office/powerpoint/2010/main" val="380032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ellphone, phone, holding, food&#10;&#10;Description automatically generated">
            <a:extLst>
              <a:ext uri="{FF2B5EF4-FFF2-40B4-BE49-F238E27FC236}">
                <a16:creationId xmlns:a16="http://schemas.microsoft.com/office/drawing/2014/main" id="{3C02B9BD-BBD0-B446-B8D4-3189C94BD905}"/>
              </a:ext>
            </a:extLst>
          </p:cNvPr>
          <p:cNvPicPr>
            <a:picLocks noChangeAspect="1"/>
          </p:cNvPicPr>
          <p:nvPr/>
        </p:nvPicPr>
        <p:blipFill>
          <a:blip r:embed="rId2"/>
          <a:stretch>
            <a:fillRect/>
          </a:stretch>
        </p:blipFill>
        <p:spPr>
          <a:xfrm>
            <a:off x="2643187" y="642938"/>
            <a:ext cx="3857625" cy="3857625"/>
          </a:xfrm>
          <a:prstGeom prst="rect">
            <a:avLst/>
          </a:prstGeom>
        </p:spPr>
      </p:pic>
      <p:grpSp>
        <p:nvGrpSpPr>
          <p:cNvPr id="2" name="Group 1">
            <a:extLst>
              <a:ext uri="{FF2B5EF4-FFF2-40B4-BE49-F238E27FC236}">
                <a16:creationId xmlns:a16="http://schemas.microsoft.com/office/drawing/2014/main" id="{9B63F294-77BC-4980-BD7F-AD0D1445177D}"/>
              </a:ext>
            </a:extLst>
          </p:cNvPr>
          <p:cNvGrpSpPr/>
          <p:nvPr/>
        </p:nvGrpSpPr>
        <p:grpSpPr>
          <a:xfrm>
            <a:off x="2928551" y="3276786"/>
            <a:ext cx="1726857" cy="778300"/>
            <a:chOff x="3904734" y="4369047"/>
            <a:chExt cx="2302476" cy="1037733"/>
          </a:xfrm>
        </p:grpSpPr>
        <p:sp>
          <p:nvSpPr>
            <p:cNvPr id="8" name="Rectangle 7">
              <a:extLst>
                <a:ext uri="{FF2B5EF4-FFF2-40B4-BE49-F238E27FC236}">
                  <a16:creationId xmlns:a16="http://schemas.microsoft.com/office/drawing/2014/main" id="{9E07E150-5D31-224B-848F-E669E08D91C0}"/>
                </a:ext>
              </a:extLst>
            </p:cNvPr>
            <p:cNvSpPr/>
            <p:nvPr/>
          </p:nvSpPr>
          <p:spPr>
            <a:xfrm flipV="1">
              <a:off x="3904734" y="4369047"/>
              <a:ext cx="2302475" cy="103773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a:extLst>
                <a:ext uri="{FF2B5EF4-FFF2-40B4-BE49-F238E27FC236}">
                  <a16:creationId xmlns:a16="http://schemas.microsoft.com/office/drawing/2014/main" id="{65C23FAA-8C86-FB4D-AA41-D15E628B3B81}"/>
                </a:ext>
              </a:extLst>
            </p:cNvPr>
            <p:cNvSpPr txBox="1"/>
            <p:nvPr/>
          </p:nvSpPr>
          <p:spPr>
            <a:xfrm>
              <a:off x="3904734" y="4488404"/>
              <a:ext cx="2302476" cy="861774"/>
            </a:xfrm>
            <a:prstGeom prst="rect">
              <a:avLst/>
            </a:prstGeom>
            <a:noFill/>
          </p:spPr>
          <p:txBody>
            <a:bodyPr wrap="square" rtlCol="0">
              <a:spAutoFit/>
            </a:bodyPr>
            <a:lstStyle/>
            <a:p>
              <a:pPr algn="ctr"/>
              <a:r>
                <a:rPr lang="en-US" sz="1800" dirty="0">
                  <a:solidFill>
                    <a:srgbClr val="000000"/>
                  </a:solidFill>
                </a:rPr>
                <a:t>YOUR LOGO HERE</a:t>
              </a:r>
            </a:p>
          </p:txBody>
        </p:sp>
      </p:grpSp>
    </p:spTree>
    <p:extLst>
      <p:ext uri="{BB962C8B-B14F-4D97-AF65-F5344CB8AC3E}">
        <p14:creationId xmlns:p14="http://schemas.microsoft.com/office/powerpoint/2010/main" val="806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06673890-8AC3-404D-90E0-B8A0E1FB7CBD}"/>
              </a:ext>
            </a:extLst>
          </p:cNvPr>
          <p:cNvPicPr>
            <a:picLocks noChangeAspect="1"/>
          </p:cNvPicPr>
          <p:nvPr/>
        </p:nvPicPr>
        <p:blipFill>
          <a:blip r:embed="rId2"/>
          <a:stretch>
            <a:fillRect/>
          </a:stretch>
        </p:blipFill>
        <p:spPr>
          <a:xfrm>
            <a:off x="2643188" y="642938"/>
            <a:ext cx="3857625" cy="3857625"/>
          </a:xfrm>
          <a:prstGeom prst="rect">
            <a:avLst/>
          </a:prstGeom>
        </p:spPr>
      </p:pic>
      <p:sp>
        <p:nvSpPr>
          <p:cNvPr id="10" name="TextBox 9">
            <a:extLst>
              <a:ext uri="{FF2B5EF4-FFF2-40B4-BE49-F238E27FC236}">
                <a16:creationId xmlns:a16="http://schemas.microsoft.com/office/drawing/2014/main" id="{8248A74B-2CE3-2143-B1F5-E8F967A3CFDB}"/>
              </a:ext>
            </a:extLst>
          </p:cNvPr>
          <p:cNvSpPr txBox="1"/>
          <p:nvPr/>
        </p:nvSpPr>
        <p:spPr>
          <a:xfrm>
            <a:off x="2705695" y="1741558"/>
            <a:ext cx="3732611" cy="923330"/>
          </a:xfrm>
          <a:prstGeom prst="rect">
            <a:avLst/>
          </a:prstGeom>
          <a:noFill/>
        </p:spPr>
        <p:txBody>
          <a:bodyPr wrap="square" rtlCol="0">
            <a:spAutoFit/>
          </a:bodyPr>
          <a:lstStyle/>
          <a:p>
            <a:pPr algn="ctr"/>
            <a:r>
              <a:rPr lang="en-US" sz="2700" dirty="0">
                <a:solidFill>
                  <a:srgbClr val="000000"/>
                </a:solidFill>
              </a:rPr>
              <a:t>Employee Quote</a:t>
            </a:r>
          </a:p>
          <a:p>
            <a:pPr algn="ctr"/>
            <a:r>
              <a:rPr lang="en-US" sz="2700" dirty="0">
                <a:solidFill>
                  <a:srgbClr val="000000"/>
                </a:solidFill>
              </a:rPr>
              <a:t>Goes Here</a:t>
            </a:r>
          </a:p>
        </p:txBody>
      </p:sp>
      <p:grpSp>
        <p:nvGrpSpPr>
          <p:cNvPr id="2" name="Group 1">
            <a:extLst>
              <a:ext uri="{FF2B5EF4-FFF2-40B4-BE49-F238E27FC236}">
                <a16:creationId xmlns:a16="http://schemas.microsoft.com/office/drawing/2014/main" id="{B632AEDD-1C5D-4D77-9B76-A921DA775057}"/>
              </a:ext>
            </a:extLst>
          </p:cNvPr>
          <p:cNvGrpSpPr/>
          <p:nvPr/>
        </p:nvGrpSpPr>
        <p:grpSpPr>
          <a:xfrm>
            <a:off x="2851726" y="3992731"/>
            <a:ext cx="1608954" cy="276999"/>
            <a:chOff x="3802303" y="5323641"/>
            <a:chExt cx="2145273" cy="369332"/>
          </a:xfrm>
        </p:grpSpPr>
        <p:sp>
          <p:nvSpPr>
            <p:cNvPr id="6" name="Rectangle 5">
              <a:extLst>
                <a:ext uri="{FF2B5EF4-FFF2-40B4-BE49-F238E27FC236}">
                  <a16:creationId xmlns:a16="http://schemas.microsoft.com/office/drawing/2014/main" id="{B21268CB-3071-A347-A7FE-E07CC7AF6214}"/>
                </a:ext>
              </a:extLst>
            </p:cNvPr>
            <p:cNvSpPr/>
            <p:nvPr/>
          </p:nvSpPr>
          <p:spPr>
            <a:xfrm flipV="1">
              <a:off x="3855308" y="5331858"/>
              <a:ext cx="1940011" cy="3385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3802303" y="5323641"/>
              <a:ext cx="2145273" cy="369332"/>
            </a:xfrm>
            <a:prstGeom prst="rect">
              <a:avLst/>
            </a:prstGeom>
            <a:noFill/>
          </p:spPr>
          <p:txBody>
            <a:bodyPr wrap="square" rtlCol="0">
              <a:spAutoFit/>
            </a:bodyPr>
            <a:lstStyle/>
            <a:p>
              <a:r>
                <a:rPr lang="en-US" sz="1200" dirty="0">
                  <a:solidFill>
                    <a:srgbClr val="000000"/>
                  </a:solidFill>
                </a:rPr>
                <a:t>YOUR LOGO HERE</a:t>
              </a:r>
            </a:p>
          </p:txBody>
        </p:sp>
      </p:grpSp>
      <p:sp>
        <p:nvSpPr>
          <p:cNvPr id="11" name="TextBox 10">
            <a:extLst>
              <a:ext uri="{FF2B5EF4-FFF2-40B4-BE49-F238E27FC236}">
                <a16:creationId xmlns:a16="http://schemas.microsoft.com/office/drawing/2014/main" id="{409A27BE-D5DD-404B-93B5-969429B7C255}"/>
              </a:ext>
            </a:extLst>
          </p:cNvPr>
          <p:cNvSpPr txBox="1"/>
          <p:nvPr/>
        </p:nvSpPr>
        <p:spPr>
          <a:xfrm>
            <a:off x="3287863" y="3102766"/>
            <a:ext cx="4329113" cy="646331"/>
          </a:xfrm>
          <a:prstGeom prst="rect">
            <a:avLst/>
          </a:prstGeom>
          <a:noFill/>
        </p:spPr>
        <p:txBody>
          <a:bodyPr wrap="square" rtlCol="0">
            <a:spAutoFit/>
          </a:bodyPr>
          <a:lstStyle/>
          <a:p>
            <a:pPr marL="257175" indent="-257175">
              <a:buFontTx/>
              <a:buChar char="-"/>
            </a:pPr>
            <a:r>
              <a:rPr lang="en-US" sz="1800" dirty="0">
                <a:solidFill>
                  <a:srgbClr val="000000"/>
                </a:solidFill>
              </a:rPr>
              <a:t>Employee Name,</a:t>
            </a:r>
          </a:p>
          <a:p>
            <a:r>
              <a:rPr lang="en-US" sz="1800" dirty="0">
                <a:solidFill>
                  <a:srgbClr val="000000"/>
                </a:solidFill>
              </a:rPr>
              <a:t>Employee Title Goes Here</a:t>
            </a:r>
          </a:p>
        </p:txBody>
      </p:sp>
    </p:spTree>
    <p:extLst>
      <p:ext uri="{BB962C8B-B14F-4D97-AF65-F5344CB8AC3E}">
        <p14:creationId xmlns:p14="http://schemas.microsoft.com/office/powerpoint/2010/main" val="2797112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789E6-AF78-4482-A4EF-9B73559D98A9}"/>
              </a:ext>
            </a:extLst>
          </p:cNvPr>
          <p:cNvSpPr>
            <a:spLocks noGrp="1"/>
          </p:cNvSpPr>
          <p:nvPr>
            <p:ph type="title"/>
          </p:nvPr>
        </p:nvSpPr>
        <p:spPr/>
        <p:txBody>
          <a:bodyPr/>
          <a:lstStyle/>
          <a:p>
            <a:r>
              <a:rPr lang="en-US" dirty="0"/>
              <a:t>#InThisTogether</a:t>
            </a:r>
          </a:p>
        </p:txBody>
      </p:sp>
      <p:sp>
        <p:nvSpPr>
          <p:cNvPr id="5" name="Content Placeholder 4">
            <a:extLst>
              <a:ext uri="{FF2B5EF4-FFF2-40B4-BE49-F238E27FC236}">
                <a16:creationId xmlns:a16="http://schemas.microsoft.com/office/drawing/2014/main" id="{3708BA7C-DCF5-4605-A4AE-3E69DC3704C4}"/>
              </a:ext>
            </a:extLst>
          </p:cNvPr>
          <p:cNvSpPr>
            <a:spLocks noGrp="1"/>
          </p:cNvSpPr>
          <p:nvPr>
            <p:ph idx="1"/>
          </p:nvPr>
        </p:nvSpPr>
        <p:spPr>
          <a:xfrm>
            <a:off x="457200" y="1200150"/>
            <a:ext cx="8154064" cy="3394473"/>
          </a:xfrm>
        </p:spPr>
        <p:txBody>
          <a:bodyPr/>
          <a:lstStyle/>
          <a:p>
            <a:pPr marL="0" indent="0">
              <a:buNone/>
            </a:pPr>
            <a:r>
              <a:rPr lang="en-US" dirty="0"/>
              <a:t>OnShift is committed to helping senior care providers and employees through the challenging times presented by COVID-19. Every move we make is designed to help providers staff consistently with an exceptional and engaged workforce. We thank you for responding to this new challenge with urgency, diligence and respect to ensure resident safety. Together, we will all come out of this, but you will come out as heroes.</a:t>
            </a:r>
          </a:p>
        </p:txBody>
      </p:sp>
    </p:spTree>
    <p:extLst>
      <p:ext uri="{BB962C8B-B14F-4D97-AF65-F5344CB8AC3E}">
        <p14:creationId xmlns:p14="http://schemas.microsoft.com/office/powerpoint/2010/main" val="113039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A47DB-4ED1-FE42-B49B-5BDFF4796B74}"/>
              </a:ext>
            </a:extLst>
          </p:cNvPr>
          <p:cNvSpPr>
            <a:spLocks noGrp="1"/>
          </p:cNvSpPr>
          <p:nvPr>
            <p:ph idx="1"/>
          </p:nvPr>
        </p:nvSpPr>
        <p:spPr/>
        <p:txBody>
          <a:bodyPr>
            <a:noAutofit/>
          </a:bodyPr>
          <a:lstStyle/>
          <a:p>
            <a:pPr>
              <a:lnSpc>
                <a:spcPct val="170000"/>
              </a:lnSpc>
              <a:buFont typeface="Arial" panose="020B0604020202020204" pitchFamily="34" charset="0"/>
              <a:buChar char="•"/>
            </a:pPr>
            <a:r>
              <a:rPr lang="en-US" sz="1800" dirty="0"/>
              <a:t>Our hearts go out to those recently out of work due to the coronavirus. [Community Name] wants to help and has several immediate positions available for hourly workers in dining, housekeeping, maintenance and caregiving. If you or someone you know is in the market for rewarding work, please apply here! [link to apply] </a:t>
            </a:r>
          </a:p>
        </p:txBody>
      </p:sp>
      <p:sp>
        <p:nvSpPr>
          <p:cNvPr id="2" name="Title 1">
            <a:extLst>
              <a:ext uri="{FF2B5EF4-FFF2-40B4-BE49-F238E27FC236}">
                <a16:creationId xmlns:a16="http://schemas.microsoft.com/office/drawing/2014/main" id="{CC747ECF-ED28-D240-9639-15C98D3DC2FC}"/>
              </a:ext>
            </a:extLst>
          </p:cNvPr>
          <p:cNvSpPr>
            <a:spLocks noGrp="1"/>
          </p:cNvSpPr>
          <p:nvPr>
            <p:ph type="title"/>
          </p:nvPr>
        </p:nvSpPr>
        <p:spPr/>
        <p:txBody>
          <a:bodyPr>
            <a:normAutofit fontScale="90000"/>
          </a:bodyPr>
          <a:lstStyle/>
          <a:p>
            <a:r>
              <a:rPr lang="en-US" dirty="0"/>
              <a:t>Example Copy For Facebook, LinkedIn &amp; Instagram</a:t>
            </a:r>
          </a:p>
        </p:txBody>
      </p:sp>
    </p:spTree>
    <p:extLst>
      <p:ext uri="{BB962C8B-B14F-4D97-AF65-F5344CB8AC3E}">
        <p14:creationId xmlns:p14="http://schemas.microsoft.com/office/powerpoint/2010/main" val="288611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7E6BF-8512-4D16-86BA-327AA06F374C}"/>
              </a:ext>
            </a:extLst>
          </p:cNvPr>
          <p:cNvSpPr>
            <a:spLocks noGrp="1"/>
          </p:cNvSpPr>
          <p:nvPr>
            <p:ph idx="1"/>
          </p:nvPr>
        </p:nvSpPr>
        <p:spPr/>
        <p:txBody>
          <a:bodyPr>
            <a:normAutofit/>
          </a:bodyPr>
          <a:lstStyle/>
          <a:p>
            <a:pPr>
              <a:lnSpc>
                <a:spcPct val="170000"/>
              </a:lnSpc>
            </a:pPr>
            <a:r>
              <a:rPr lang="en-US" sz="1800" dirty="0"/>
              <a:t>Looking for work? The kind that’s not just a job, but a rewarding career with growth potential? Then working in senior care is for you. [Community name] is hiring positions dining, housekeeping, maintenance and caregiving. All necessary training is provided. Come join our awesome team today! [link to apply] </a:t>
            </a:r>
          </a:p>
          <a:p>
            <a:endParaRPr lang="en-US" dirty="0"/>
          </a:p>
        </p:txBody>
      </p:sp>
      <p:sp>
        <p:nvSpPr>
          <p:cNvPr id="3" name="Title 2">
            <a:extLst>
              <a:ext uri="{FF2B5EF4-FFF2-40B4-BE49-F238E27FC236}">
                <a16:creationId xmlns:a16="http://schemas.microsoft.com/office/drawing/2014/main" id="{2A20A242-8596-4DC4-8450-60B02CACEC71}"/>
              </a:ext>
            </a:extLst>
          </p:cNvPr>
          <p:cNvSpPr>
            <a:spLocks noGrp="1"/>
          </p:cNvSpPr>
          <p:nvPr>
            <p:ph type="title"/>
          </p:nvPr>
        </p:nvSpPr>
        <p:spPr/>
        <p:txBody>
          <a:bodyPr>
            <a:normAutofit fontScale="90000"/>
          </a:bodyPr>
          <a:lstStyle/>
          <a:p>
            <a:r>
              <a:rPr lang="en-US" dirty="0"/>
              <a:t>Example Copy For Facebook, LinkedIn &amp; Instagram</a:t>
            </a:r>
          </a:p>
        </p:txBody>
      </p:sp>
    </p:spTree>
    <p:extLst>
      <p:ext uri="{BB962C8B-B14F-4D97-AF65-F5344CB8AC3E}">
        <p14:creationId xmlns:p14="http://schemas.microsoft.com/office/powerpoint/2010/main" val="425358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53BC2A-01E6-44F2-81E1-0005A39A6E80}"/>
              </a:ext>
            </a:extLst>
          </p:cNvPr>
          <p:cNvSpPr>
            <a:spLocks noGrp="1"/>
          </p:cNvSpPr>
          <p:nvPr>
            <p:ph idx="1"/>
          </p:nvPr>
        </p:nvSpPr>
        <p:spPr/>
        <p:txBody>
          <a:bodyPr>
            <a:normAutofit/>
          </a:bodyPr>
          <a:lstStyle/>
          <a:p>
            <a:pPr>
              <a:lnSpc>
                <a:spcPct val="170000"/>
              </a:lnSpc>
            </a:pPr>
            <a:r>
              <a:rPr lang="en-US" sz="1800" dirty="0"/>
              <a:t>The senior care industry is expected to grow exponentially over the next few years. That means there are plenty of career growth opportunities in this rewarding and necessary field. [Community name] has multiple positions available and provides all necessary training. Interested? Apply today: [link to apply]</a:t>
            </a:r>
          </a:p>
          <a:p>
            <a:endParaRPr lang="en-US" dirty="0"/>
          </a:p>
        </p:txBody>
      </p:sp>
      <p:sp>
        <p:nvSpPr>
          <p:cNvPr id="3" name="Title 2">
            <a:extLst>
              <a:ext uri="{FF2B5EF4-FFF2-40B4-BE49-F238E27FC236}">
                <a16:creationId xmlns:a16="http://schemas.microsoft.com/office/drawing/2014/main" id="{3A63DC59-3741-4FC7-A1D8-5696420DF871}"/>
              </a:ext>
            </a:extLst>
          </p:cNvPr>
          <p:cNvSpPr>
            <a:spLocks noGrp="1"/>
          </p:cNvSpPr>
          <p:nvPr>
            <p:ph type="title"/>
          </p:nvPr>
        </p:nvSpPr>
        <p:spPr/>
        <p:txBody>
          <a:bodyPr>
            <a:normAutofit fontScale="90000"/>
          </a:bodyPr>
          <a:lstStyle/>
          <a:p>
            <a:r>
              <a:rPr lang="en-US" dirty="0"/>
              <a:t>Example Copy For Facebook, LinkedIn &amp; Instagram</a:t>
            </a:r>
          </a:p>
        </p:txBody>
      </p:sp>
    </p:spTree>
    <p:extLst>
      <p:ext uri="{BB962C8B-B14F-4D97-AF65-F5344CB8AC3E}">
        <p14:creationId xmlns:p14="http://schemas.microsoft.com/office/powerpoint/2010/main" val="276111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5A52F-2F26-AE48-8C7F-E05C1F491209}"/>
              </a:ext>
            </a:extLst>
          </p:cNvPr>
          <p:cNvSpPr>
            <a:spLocks noGrp="1"/>
          </p:cNvSpPr>
          <p:nvPr>
            <p:ph idx="1"/>
          </p:nvPr>
        </p:nvSpPr>
        <p:spPr/>
        <p:txBody>
          <a:bodyPr>
            <a:normAutofit fontScale="77500" lnSpcReduction="20000"/>
          </a:bodyPr>
          <a:lstStyle/>
          <a:p>
            <a:pPr>
              <a:lnSpc>
                <a:spcPct val="150000"/>
              </a:lnSpc>
            </a:pPr>
            <a:r>
              <a:rPr lang="en-US" dirty="0"/>
              <a:t>We’re hiring hourly workers! We can offer immediate, rewarding work in areas like dining, housekeeping, maintenance and caregiving. Apply today! [insert link to apply] </a:t>
            </a:r>
          </a:p>
          <a:p>
            <a:pPr>
              <a:lnSpc>
                <a:spcPct val="150000"/>
              </a:lnSpc>
            </a:pPr>
            <a:r>
              <a:rPr lang="en-US" dirty="0"/>
              <a:t>Ready to start a rewarding career with growth potential? Then working in senior care is for you. [Community name] is hiring multiple positions for hourly workers. [insert link to apply] </a:t>
            </a:r>
          </a:p>
          <a:p>
            <a:pPr>
              <a:lnSpc>
                <a:spcPct val="150000"/>
              </a:lnSpc>
            </a:pPr>
            <a:r>
              <a:rPr lang="en-US" dirty="0"/>
              <a:t>Senior care is a growing industry with tons of rewarding, necessary work. [Community name] is currently seeking hourly workers for multiple positions. Apply today: [insert link to apply] </a:t>
            </a:r>
          </a:p>
        </p:txBody>
      </p:sp>
      <p:sp>
        <p:nvSpPr>
          <p:cNvPr id="2" name="Title 1">
            <a:extLst>
              <a:ext uri="{FF2B5EF4-FFF2-40B4-BE49-F238E27FC236}">
                <a16:creationId xmlns:a16="http://schemas.microsoft.com/office/drawing/2014/main" id="{65ABC2FF-FF99-FB43-82AD-26E1B5956688}"/>
              </a:ext>
            </a:extLst>
          </p:cNvPr>
          <p:cNvSpPr>
            <a:spLocks noGrp="1"/>
          </p:cNvSpPr>
          <p:nvPr>
            <p:ph type="title"/>
          </p:nvPr>
        </p:nvSpPr>
        <p:spPr/>
        <p:txBody>
          <a:bodyPr/>
          <a:lstStyle/>
          <a:p>
            <a:r>
              <a:rPr lang="en-US" dirty="0"/>
              <a:t>Shortened Copy For Twitter</a:t>
            </a:r>
          </a:p>
        </p:txBody>
      </p:sp>
    </p:spTree>
    <p:extLst>
      <p:ext uri="{BB962C8B-B14F-4D97-AF65-F5344CB8AC3E}">
        <p14:creationId xmlns:p14="http://schemas.microsoft.com/office/powerpoint/2010/main" val="269459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2448D-D3D4-274E-A478-C8B2F696EA2E}"/>
              </a:ext>
            </a:extLst>
          </p:cNvPr>
          <p:cNvSpPr>
            <a:spLocks noGrp="1"/>
          </p:cNvSpPr>
          <p:nvPr>
            <p:ph idx="1"/>
          </p:nvPr>
        </p:nvSpPr>
        <p:spPr/>
        <p:txBody>
          <a:bodyPr>
            <a:normAutofit fontScale="92500"/>
          </a:bodyPr>
          <a:lstStyle/>
          <a:p>
            <a:pPr>
              <a:lnSpc>
                <a:spcPct val="110000"/>
              </a:lnSpc>
            </a:pPr>
            <a:r>
              <a:rPr lang="en-US" sz="1900" dirty="0"/>
              <a:t>We at [Organization Name] sincerely feel for those who are now without work due to the COVID-19 pandemic. We would like to let those folks affected know that we are currently hiring for positions closely aligned with retail and hospitality.</a:t>
            </a:r>
          </a:p>
          <a:p>
            <a:pPr>
              <a:lnSpc>
                <a:spcPct val="110000"/>
              </a:lnSpc>
            </a:pPr>
            <a:r>
              <a:rPr lang="en-US" sz="1900" dirty="0"/>
              <a:t>We have communities located in [Cities and States] – all of which are taking diligent safety precautions to ensure the well-being of our residents and staff. No experience is required, and we will provide all necessary training.</a:t>
            </a:r>
          </a:p>
          <a:p>
            <a:pPr>
              <a:lnSpc>
                <a:spcPct val="110000"/>
              </a:lnSpc>
            </a:pPr>
            <a:r>
              <a:rPr lang="en-US" sz="1900" dirty="0"/>
              <a:t>If you, your friends or your family members are looking for rewarding and necessary work, please visit our careers page and apply. [link to apply]</a:t>
            </a:r>
          </a:p>
          <a:p>
            <a:endParaRPr lang="en-US" dirty="0"/>
          </a:p>
        </p:txBody>
      </p:sp>
      <p:sp>
        <p:nvSpPr>
          <p:cNvPr id="2" name="Title 1">
            <a:extLst>
              <a:ext uri="{FF2B5EF4-FFF2-40B4-BE49-F238E27FC236}">
                <a16:creationId xmlns:a16="http://schemas.microsoft.com/office/drawing/2014/main" id="{DB6C7BF0-73B3-8243-88F4-788F2DCA8B13}"/>
              </a:ext>
            </a:extLst>
          </p:cNvPr>
          <p:cNvSpPr>
            <a:spLocks noGrp="1"/>
          </p:cNvSpPr>
          <p:nvPr>
            <p:ph type="title"/>
          </p:nvPr>
        </p:nvSpPr>
        <p:spPr/>
        <p:txBody>
          <a:bodyPr/>
          <a:lstStyle/>
          <a:p>
            <a:r>
              <a:rPr lang="en-US" dirty="0"/>
              <a:t>Example Copy For Corporate-Level Accounts</a:t>
            </a:r>
          </a:p>
        </p:txBody>
      </p:sp>
    </p:spTree>
    <p:extLst>
      <p:ext uri="{BB962C8B-B14F-4D97-AF65-F5344CB8AC3E}">
        <p14:creationId xmlns:p14="http://schemas.microsoft.com/office/powerpoint/2010/main" val="149922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2448D-D3D4-274E-A478-C8B2F696EA2E}"/>
              </a:ext>
            </a:extLst>
          </p:cNvPr>
          <p:cNvSpPr>
            <a:spLocks noGrp="1"/>
          </p:cNvSpPr>
          <p:nvPr>
            <p:ph idx="1"/>
          </p:nvPr>
        </p:nvSpPr>
        <p:spPr/>
        <p:txBody>
          <a:bodyPr>
            <a:normAutofit fontScale="85000" lnSpcReduction="20000"/>
          </a:bodyPr>
          <a:lstStyle/>
          <a:p>
            <a:pPr>
              <a:lnSpc>
                <a:spcPct val="110000"/>
              </a:lnSpc>
            </a:pPr>
            <a:r>
              <a:rPr lang="en-US" sz="1900" dirty="0"/>
              <a:t>To anyone out of work due to the #COVID19 pandemic, my workplace is hiring! [Organization Name] needs workers now for positions closely aligned with retail and hospitality. No experience is required, and all necessary training is provided. Please share this post to help us reach as many people looking for work as possible! Apply here: [link to apply]</a:t>
            </a:r>
          </a:p>
          <a:p>
            <a:pPr>
              <a:lnSpc>
                <a:spcPct val="110000"/>
              </a:lnSpc>
            </a:pPr>
            <a:r>
              <a:rPr lang="en-US" sz="1900" dirty="0"/>
              <a:t>If you, your friends or your family members are looking for rewarding and necessary work, my community is hiring! We need people for positions closely aligned with retail and hospitality. Visit our careers page to apply: [link to apply]</a:t>
            </a:r>
          </a:p>
          <a:p>
            <a:pPr>
              <a:lnSpc>
                <a:spcPct val="110000"/>
              </a:lnSpc>
            </a:pPr>
            <a:r>
              <a:rPr lang="en-US" sz="1900" dirty="0"/>
              <a:t>Looking for a rewarding career with a great company? Want to come work with me? [Organization Name] is hiring! We need people for positions closely aligned with retail and hospitality. Please hare this post with your friends and family who have been affected by the COVID-19 business closings. Visit our careers page to apply: [link to apply]</a:t>
            </a:r>
          </a:p>
          <a:p>
            <a:pPr>
              <a:lnSpc>
                <a:spcPct val="110000"/>
              </a:lnSpc>
            </a:pPr>
            <a:endParaRPr lang="en-US" sz="1900" dirty="0"/>
          </a:p>
          <a:p>
            <a:endParaRPr lang="en-US" dirty="0"/>
          </a:p>
        </p:txBody>
      </p:sp>
      <p:sp>
        <p:nvSpPr>
          <p:cNvPr id="2" name="Title 1">
            <a:extLst>
              <a:ext uri="{FF2B5EF4-FFF2-40B4-BE49-F238E27FC236}">
                <a16:creationId xmlns:a16="http://schemas.microsoft.com/office/drawing/2014/main" id="{DB6C7BF0-73B3-8243-88F4-788F2DCA8B13}"/>
              </a:ext>
            </a:extLst>
          </p:cNvPr>
          <p:cNvSpPr>
            <a:spLocks noGrp="1"/>
          </p:cNvSpPr>
          <p:nvPr>
            <p:ph type="title"/>
          </p:nvPr>
        </p:nvSpPr>
        <p:spPr/>
        <p:txBody>
          <a:bodyPr/>
          <a:lstStyle/>
          <a:p>
            <a:r>
              <a:rPr lang="en-US" dirty="0"/>
              <a:t>Example Copy For Employee Posts</a:t>
            </a:r>
          </a:p>
        </p:txBody>
      </p:sp>
    </p:spTree>
    <p:extLst>
      <p:ext uri="{BB962C8B-B14F-4D97-AF65-F5344CB8AC3E}">
        <p14:creationId xmlns:p14="http://schemas.microsoft.com/office/powerpoint/2010/main" val="35047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8A5D4E-EE15-461E-8A42-74764ADD7E1A}"/>
              </a:ext>
            </a:extLst>
          </p:cNvPr>
          <p:cNvSpPr>
            <a:spLocks noGrp="1"/>
          </p:cNvSpPr>
          <p:nvPr>
            <p:ph idx="1"/>
          </p:nvPr>
        </p:nvSpPr>
        <p:spPr/>
        <p:txBody>
          <a:bodyPr>
            <a:normAutofit/>
          </a:bodyPr>
          <a:lstStyle/>
          <a:p>
            <a:pPr marL="0" indent="0">
              <a:buNone/>
            </a:pPr>
            <a:r>
              <a:rPr lang="en-US" sz="4400" dirty="0"/>
              <a:t>Facebook, LinkedIn &amp; Twitter Images</a:t>
            </a:r>
            <a:endParaRPr lang="en-US" sz="4000" dirty="0"/>
          </a:p>
        </p:txBody>
      </p:sp>
    </p:spTree>
    <p:extLst>
      <p:ext uri="{BB962C8B-B14F-4D97-AF65-F5344CB8AC3E}">
        <p14:creationId xmlns:p14="http://schemas.microsoft.com/office/powerpoint/2010/main" val="1406101648"/>
      </p:ext>
    </p:extLst>
  </p:cSld>
  <p:clrMapOvr>
    <a:masterClrMapping/>
  </p:clrMapOvr>
</p:sld>
</file>

<file path=ppt/theme/theme1.xml><?xml version="1.0" encoding="utf-8"?>
<a:theme xmlns:a="http://schemas.openxmlformats.org/drawingml/2006/main" name="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themeElements>
    <a:clrScheme name="OnShift Color System">
      <a:dk1>
        <a:srgbClr val="7AC142"/>
      </a:dk1>
      <a:lt1>
        <a:sysClr val="window" lastClr="FFFFFF"/>
      </a:lt1>
      <a:dk2>
        <a:srgbClr val="000000"/>
      </a:dk2>
      <a:lt2>
        <a:srgbClr val="FFFFFF"/>
      </a:lt2>
      <a:accent1>
        <a:srgbClr val="78BE20"/>
      </a:accent1>
      <a:accent2>
        <a:srgbClr val="7574C2"/>
      </a:accent2>
      <a:accent3>
        <a:srgbClr val="ED8B00"/>
      </a:accent3>
      <a:accent4>
        <a:srgbClr val="FFCD00"/>
      </a:accent4>
      <a:accent5>
        <a:srgbClr val="AFAFAF"/>
      </a:accent5>
      <a:accent6>
        <a:srgbClr val="0172CE"/>
      </a:accent6>
      <a:hlink>
        <a:srgbClr val="0172CE"/>
      </a:hlink>
      <a:folHlink>
        <a:srgbClr val="2A59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Shift_16x9_ExecSum" id="{4794F77A-6970-9847-B047-6A160BFB70BF}" vid="{334806EA-D1AA-F649-841A-9DE6796BEBE8}"/>
    </a:ext>
  </a:extLst>
</a:theme>
</file>

<file path=ppt/theme/theme3.xml><?xml version="1.0" encoding="utf-8"?>
<a:theme xmlns:a="http://schemas.openxmlformats.org/drawingml/2006/main" name="1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4.xml><?xml version="1.0" encoding="utf-8"?>
<a:theme xmlns:a="http://schemas.openxmlformats.org/drawingml/2006/main" name="2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5.xml><?xml version="1.0" encoding="utf-8"?>
<a:theme xmlns:a="http://schemas.openxmlformats.org/drawingml/2006/main" name="3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6.xml><?xml version="1.0" encoding="utf-8"?>
<a:theme xmlns:a="http://schemas.openxmlformats.org/drawingml/2006/main" name="4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7.xml><?xml version="1.0" encoding="utf-8"?>
<a:theme xmlns:a="http://schemas.openxmlformats.org/drawingml/2006/main" name="5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8.xml><?xml version="1.0" encoding="utf-8"?>
<a:theme xmlns:a="http://schemas.openxmlformats.org/drawingml/2006/main" name="6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9.xml><?xml version="1.0" encoding="utf-8"?>
<a:theme xmlns:a="http://schemas.openxmlformats.org/drawingml/2006/main" name="7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5CD3020D6A5B4D8DB2C104383F57DF" ma:contentTypeVersion="13" ma:contentTypeDescription="Create a new document." ma:contentTypeScope="" ma:versionID="a112c084624cedfed517e86fc11c17a9">
  <xsd:schema xmlns:xsd="http://www.w3.org/2001/XMLSchema" xmlns:xs="http://www.w3.org/2001/XMLSchema" xmlns:p="http://schemas.microsoft.com/office/2006/metadata/properties" xmlns:ns3="0ebe81f2-8c0c-412e-b225-d478e76a3256" xmlns:ns4="9062754f-5aad-470e-b3c6-81b7117cc6c8" targetNamespace="http://schemas.microsoft.com/office/2006/metadata/properties" ma:root="true" ma:fieldsID="5a4d38dfe202231993c63496a2558fcd" ns3:_="" ns4:_="">
    <xsd:import namespace="0ebe81f2-8c0c-412e-b225-d478e76a3256"/>
    <xsd:import namespace="9062754f-5aad-470e-b3c6-81b7117cc6c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e81f2-8c0c-412e-b225-d478e76a32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62754f-5aad-470e-b3c6-81b7117cc6c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7C8C6B-CCC0-466B-A6D2-211AA1C7710A}">
  <ds:schemaRefs>
    <ds:schemaRef ds:uri="http://schemas.microsoft.com/sharepoint/v3/contenttype/forms"/>
  </ds:schemaRefs>
</ds:datastoreItem>
</file>

<file path=customXml/itemProps2.xml><?xml version="1.0" encoding="utf-8"?>
<ds:datastoreItem xmlns:ds="http://schemas.openxmlformats.org/officeDocument/2006/customXml" ds:itemID="{CA407344-62B4-419F-A49A-E26A971DE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be81f2-8c0c-412e-b225-d478e76a3256"/>
    <ds:schemaRef ds:uri="9062754f-5aad-470e-b3c6-81b7117cc6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8D4DB0-2B4B-4C0E-AB0C-BDBDC0C6E49A}">
  <ds:schemaRefs>
    <ds:schemaRef ds:uri="http://schemas.openxmlformats.org/package/2006/metadata/core-properties"/>
    <ds:schemaRef ds:uri="0ebe81f2-8c0c-412e-b225-d478e76a3256"/>
    <ds:schemaRef ds:uri="http://purl.org/dc/dcmitype/"/>
    <ds:schemaRef ds:uri="9062754f-5aad-470e-b3c6-81b7117cc6c8"/>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NFP</Template>
  <TotalTime>57646</TotalTime>
  <Words>942</Words>
  <Application>Microsoft Macintosh PowerPoint</Application>
  <PresentationFormat>On-screen Show (16:9)</PresentationFormat>
  <Paragraphs>59</Paragraphs>
  <Slides>29</Slides>
  <Notes>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29</vt:i4>
      </vt:variant>
    </vt:vector>
  </HeadingPairs>
  <TitlesOfParts>
    <vt:vector size="43" baseType="lpstr">
      <vt:lpstr>Arial</vt:lpstr>
      <vt:lpstr>Arial Narrow</vt:lpstr>
      <vt:lpstr>Calibri</vt:lpstr>
      <vt:lpstr>Trebuchet MS</vt:lpstr>
      <vt:lpstr>Wingdings</vt:lpstr>
      <vt:lpstr>NFP</vt:lpstr>
      <vt:lpstr>1_Cover</vt:lpstr>
      <vt:lpstr>1_NFP</vt:lpstr>
      <vt:lpstr>2_NFP</vt:lpstr>
      <vt:lpstr>3_NFP</vt:lpstr>
      <vt:lpstr>4_NFP</vt:lpstr>
      <vt:lpstr>5_NFP</vt:lpstr>
      <vt:lpstr>6_NFP</vt:lpstr>
      <vt:lpstr>7_NFP</vt:lpstr>
      <vt:lpstr>PowerPoint Presentation</vt:lpstr>
      <vt:lpstr>Social Post Template Instructions</vt:lpstr>
      <vt:lpstr>Example Copy For Facebook, LinkedIn &amp; Instagram</vt:lpstr>
      <vt:lpstr>Example Copy For Facebook, LinkedIn &amp; Instagram</vt:lpstr>
      <vt:lpstr>Example Copy For Facebook, LinkedIn &amp; Instagram</vt:lpstr>
      <vt:lpstr>Shortened Copy For Twitter</vt:lpstr>
      <vt:lpstr>Example Copy For Corporate-Level Accounts</vt:lpstr>
      <vt:lpstr>Example Copy For Employee Posts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#InThisTogether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Willse</dc:creator>
  <cp:lastModifiedBy>Jenna Berris</cp:lastModifiedBy>
  <cp:revision>276</cp:revision>
  <cp:lastPrinted>2019-08-20T12:21:23Z</cp:lastPrinted>
  <dcterms:created xsi:type="dcterms:W3CDTF">2019-08-07T12:47:45Z</dcterms:created>
  <dcterms:modified xsi:type="dcterms:W3CDTF">2020-04-23T20:14:08Z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0x0101008B5CD3020D6A5B4D8DB2C104383F57DF</vt:lpwstr>
  </property>
  <property fmtid="{D5CDD505-2E9C-101B-9397-08002B2CF9AE}" pid="3" name="Sales">
    <vt:lpwstr/>
  </property>
  <property fmtid="{D5CDD505-2E9C-101B-9397-08002B2CF9AE}" pid="4" name="Customer Success1">
    <vt:lpwstr>61;#Customer Success|cfdd8cc5-8f9d-4232-a65c-4fcdfc880156</vt:lpwstr>
  </property>
</Properties>
</file>